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8" d="100"/>
          <a:sy n="108" d="100"/>
        </p:scale>
        <p:origin x="3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12CA4D-2DC7-42BB-B55B-66E96CAF03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C9E122-415A-402B-9F60-E1AAF2F6F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3D833-F433-4131-AAA4-FCA382A85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DDBD7-F346-4044-B527-218A22A0C6B6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84711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884232-3849-47C3-BB4A-761D7FBCB8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35DB8-37BF-43C8-8497-82DED34090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519013-B02B-4F73-ADCD-3AFC0BB8D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DBB7B-BA89-4A0E-B7C9-9DCD38F528F6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55906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18C938-695B-4C3C-B5A7-96D27B9B2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5A411B-8663-43F4-AA81-D03A90F49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3A833C-F84C-48A5-85F6-A6E55A1AA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2E41D-2FBB-4813-8C00-44F70290CA54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24127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6C0A0D-2840-4562-8891-6475E400E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C599EB-9BB2-4903-95A1-65F0843241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446629-128E-4731-8186-A0FEA3AE2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7C60A-43E9-4CEB-BE84-E5346C463ECB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78208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DCD7A3-9E54-4CF7-A311-D65702598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0AB57F-0792-4D06-BFF5-AE73F2E36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1DE1C9-4430-49D4-BBCB-6342F7C189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06C0B-60BA-475F-9759-9B0FF4F09456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0141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DB155-A82C-49E8-97D6-E65FC4044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90E72-AE48-464C-A8AA-C021E1579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1EB98B-8543-4586-9606-AE09C74FB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DA5C6-B2B2-4D38-900E-E0C02923691A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6746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93A996-493E-4D5D-9DF0-388DC3877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47CFE4-304F-4983-993B-F80DB58218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D43E490-0927-423C-835D-962B14F82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6F335-BCFB-4ABA-93DB-D5AF2B2EFAED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5765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0A3AD9-0358-4440-942D-630012382B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32462E-D471-45E9-897D-26261242F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9F9DF6-0351-49BB-9127-03673DCC9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898FF-6047-4A04-8200-4697EED109DA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14712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81B573-76EC-471B-9549-D680D5156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E5446B-63D3-492D-BFE4-5EF435A13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58FA7A-9965-469A-8671-D780EE0C6C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043F2-D688-468A-8293-E7ECD1061967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25469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554B6B-07F7-4591-B915-0B2781C54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FCE6AA-939F-4C18-A751-CB7ADFAAF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642E9C-963C-4FEF-AD49-DBD9DBE41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B734D-3B73-49F5-AF03-66D045599C2D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4377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398F57-4C5E-4D14-86AE-301EDB382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7F0ED-5646-451B-B29B-C330C8725C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F4AC52-4EB1-48B0-9E18-598C73AD4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0CACF-1E6B-41B0-A913-0B4085D31852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52390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1A5FE6-F13C-4CCD-A989-1835DF965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0F9467-D204-4974-8631-36EA2E560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style wzorca tekstu</a:t>
            </a:r>
          </a:p>
          <a:p>
            <a:pPr lvl="1"/>
            <a:r>
              <a:rPr lang="pl-PL" altLang="en-US"/>
              <a:t>Drugi poziom</a:t>
            </a:r>
          </a:p>
          <a:p>
            <a:pPr lvl="2"/>
            <a:r>
              <a:rPr lang="pl-PL" altLang="en-US"/>
              <a:t>Trzeci poziom</a:t>
            </a:r>
          </a:p>
          <a:p>
            <a:pPr lvl="3"/>
            <a:r>
              <a:rPr lang="pl-PL" altLang="en-US"/>
              <a:t>Czwarty poziom</a:t>
            </a:r>
          </a:p>
          <a:p>
            <a:pPr lvl="4"/>
            <a:r>
              <a:rPr lang="pl-PL" altLang="en-US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73F24C-29D5-4B20-A83B-44472E68ED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BB71A7-5B49-4673-8114-A9E0EFDE30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FB6C23-CF4B-4725-BF8A-2463FACC48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6B16246-04EF-40D9-B0A4-6A095B2A3C7C}" type="slidenum">
              <a:rPr lang="pl-PL" altLang="en-US"/>
              <a:pPr/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F6555E-D8F7-4917-A55D-AC2DB7250F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143000"/>
          </a:xfrm>
        </p:spPr>
        <p:txBody>
          <a:bodyPr anchor="ctr"/>
          <a:lstStyle/>
          <a:p>
            <a:pPr eaLnBrk="1" hangingPunct="1"/>
            <a:r>
              <a:rPr lang="pl-PL" altLang="en-US" sz="4400" dirty="0"/>
              <a:t>Spotkanie SKN CHIP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781AC3-9C8B-49F8-A0AB-26CB674C33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3141662"/>
            <a:ext cx="8208912" cy="2159545"/>
          </a:xfrm>
        </p:spPr>
        <p:txBody>
          <a:bodyPr/>
          <a:lstStyle/>
          <a:p>
            <a:pPr eaLnBrk="1" hangingPunct="1"/>
            <a:r>
              <a:rPr lang="pl-PL" altLang="en-US" sz="3200" dirty="0"/>
              <a:t>11 stycznia 2024</a:t>
            </a:r>
          </a:p>
          <a:p>
            <a:pPr eaLnBrk="1" hangingPunct="1"/>
            <a:endParaRPr lang="pl-PL" altLang="en-US" sz="3200" dirty="0"/>
          </a:p>
          <a:p>
            <a:pPr eaLnBrk="1" hangingPunct="1"/>
            <a:endParaRPr lang="pl-PL" altLang="en-US" sz="3200" dirty="0"/>
          </a:p>
          <a:p>
            <a:pPr eaLnBrk="1" hangingPunct="1"/>
            <a:r>
              <a:rPr lang="pl-PL" altLang="en-US" sz="2000" dirty="0"/>
              <a:t>Termin spotkań koła: czwartki, godz. 18:00, sala EA325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>
            <a:extLst>
              <a:ext uri="{FF2B5EF4-FFF2-40B4-BE49-F238E27FC236}">
                <a16:creationId xmlns:a16="http://schemas.microsoft.com/office/drawing/2014/main" id="{9A4A7966-9BA2-4AE5-9437-91DFE1EEC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496300" cy="1143000"/>
          </a:xfrm>
        </p:spPr>
        <p:txBody>
          <a:bodyPr/>
          <a:lstStyle/>
          <a:p>
            <a:r>
              <a:rPr lang="pl-PL" altLang="en-US"/>
              <a:t>Sprawy bieżące i organizacyjne:</a:t>
            </a:r>
            <a:endParaRPr lang="en-US" altLang="en-US"/>
          </a:p>
        </p:txBody>
      </p:sp>
      <p:sp>
        <p:nvSpPr>
          <p:cNvPr id="3075" name="pole tekstowe 2">
            <a:extLst>
              <a:ext uri="{FF2B5EF4-FFF2-40B4-BE49-F238E27FC236}">
                <a16:creationId xmlns:a16="http://schemas.microsoft.com/office/drawing/2014/main" id="{2124835F-9F5F-4E20-8591-D14EA92C0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28774"/>
            <a:ext cx="84963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pl-PL" altLang="pl-PL" sz="2400" dirty="0"/>
              <a:t>Sporządzenie raportu/danych aktualizacyjnych</a:t>
            </a:r>
          </a:p>
          <a:p>
            <a:pPr>
              <a:spcBef>
                <a:spcPct val="0"/>
              </a:spcBef>
            </a:pPr>
            <a:r>
              <a:rPr lang="pl-PL" altLang="pl-PL" sz="2400" dirty="0"/>
              <a:t>Uporządkowanie stron www koła, danych społecznościowych</a:t>
            </a:r>
          </a:p>
          <a:p>
            <a:pPr>
              <a:spcBef>
                <a:spcPct val="0"/>
              </a:spcBef>
            </a:pPr>
            <a:r>
              <a:rPr lang="pl-PL" altLang="pl-PL" sz="2400" dirty="0"/>
              <a:t>Informacja o realizacji bieżącego projektu, przekazanie części.</a:t>
            </a:r>
          </a:p>
          <a:p>
            <a:pPr>
              <a:spcBef>
                <a:spcPct val="0"/>
              </a:spcBef>
            </a:pPr>
            <a:r>
              <a:rPr lang="pl-PL" altLang="pl-PL" sz="2400" dirty="0"/>
              <a:t>Zaplanowanie zebrań/szkoleń w semestrze letnim 2023/24: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22/02 - s</a:t>
            </a:r>
            <a:r>
              <a:rPr lang="pl-PL" sz="2400" dirty="0"/>
              <a:t>prawy organizacyjne, wydanie ogłoszenia informacyjnego/naboru </a:t>
            </a:r>
            <a:endParaRPr lang="pl-PL" altLang="pl-PL" sz="2400" dirty="0"/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29/02 i 7/03 – </a:t>
            </a:r>
            <a:r>
              <a:rPr lang="pl-PL" sz="2400" dirty="0" err="1"/>
              <a:t>sym</a:t>
            </a:r>
            <a:r>
              <a:rPr lang="en-US" sz="2400" dirty="0" err="1"/>
              <a:t>ulacje</a:t>
            </a:r>
            <a:r>
              <a:rPr lang="en-US" sz="2400" dirty="0"/>
              <a:t> </a:t>
            </a:r>
            <a:r>
              <a:rPr lang="en-US" sz="2400" dirty="0" err="1"/>
              <a:t>komputerowe</a:t>
            </a:r>
            <a:r>
              <a:rPr lang="en-US" sz="2400" dirty="0"/>
              <a:t> </a:t>
            </a:r>
            <a:r>
              <a:rPr lang="en-US" sz="2400" dirty="0" err="1"/>
              <a:t>LTSpice</a:t>
            </a:r>
            <a:r>
              <a:rPr lang="en-US" sz="2400" dirty="0"/>
              <a:t> </a:t>
            </a:r>
            <a:r>
              <a:rPr lang="pl-PL" sz="2400"/>
              <a:t>+  AnalogDiscovery2</a:t>
            </a:r>
            <a:endParaRPr lang="pl-PL" sz="2400" dirty="0"/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14 i 21/03 – STM32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04/04 – druk 3D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18 i 25/05 – PCB </a:t>
            </a:r>
            <a:r>
              <a:rPr lang="pl-PL" altLang="pl-PL" sz="2400" dirty="0" err="1"/>
              <a:t>KiCAD</a:t>
            </a:r>
            <a:endParaRPr lang="pl-PL" altLang="pl-PL" sz="2400" dirty="0"/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pl-PL" altLang="pl-PL" sz="2400" dirty="0"/>
              <a:t>16 i 23/05 – modelowanie EM w HFSS.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pl-PL" altLang="pl-PL" sz="2400" dirty="0"/>
          </a:p>
          <a:p>
            <a:pPr>
              <a:spcBef>
                <a:spcPct val="0"/>
              </a:spcBef>
            </a:pPr>
            <a:r>
              <a:rPr lang="pl-PL" altLang="pl-PL" sz="2400" dirty="0"/>
              <a:t>Uwagi i wolne wnioski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101</Words>
  <Application>Microsoft Office PowerPoint</Application>
  <PresentationFormat>Pokaz na ekranie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Projekt domyślny</vt:lpstr>
      <vt:lpstr>Spotkanie SKN CHIP </vt:lpstr>
      <vt:lpstr>Sprawy bieżące i organizacyjne:</vt:lpstr>
    </vt:vector>
  </TitlesOfParts>
  <Company>TUG KSME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SKN CHIP</dc:title>
  <dc:creator>Bogdan Pankiewicz</dc:creator>
  <cp:lastModifiedBy>Bogdan Pankiewicz</cp:lastModifiedBy>
  <cp:revision>37</cp:revision>
  <dcterms:created xsi:type="dcterms:W3CDTF">2011-05-09T06:53:43Z</dcterms:created>
  <dcterms:modified xsi:type="dcterms:W3CDTF">2024-01-11T17:44:52Z</dcterms:modified>
</cp:coreProperties>
</file>