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4559300"/>
            <a:ext cx="7772400" cy="1470025"/>
          </a:xfrm>
        </p:spPr>
        <p:txBody>
          <a:bodyPr/>
          <a:lstStyle/>
          <a:p>
            <a:r>
              <a:rPr lang="pl-PL" dirty="0" smtClean="0"/>
              <a:t>Podstawy języka C/C++</a:t>
            </a:r>
            <a:endParaRPr lang="pl-PL" dirty="0"/>
          </a:p>
        </p:txBody>
      </p:sp>
      <p:pic>
        <p:nvPicPr>
          <p:cNvPr id="1026" name="Picture 2" descr="C:\Users\zimi\Downloads\logo_chip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32522"/>
            <a:ext cx="7566025" cy="4711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8285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Pętle for, while, do while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for – n krotne powtórzenie bloku kodu</a:t>
            </a:r>
          </a:p>
          <a:p>
            <a:r>
              <a:rPr lang="pl-PL" dirty="0" smtClean="0"/>
              <a:t>while – powtarzanie bloku kodu do momentu 	        nie spełnienia warunku</a:t>
            </a:r>
          </a:p>
          <a:p>
            <a:r>
              <a:rPr lang="pl-PL" dirty="0" smtClean="0"/>
              <a:t>do while – wykonaj blok kodu a później 			    powtarzaj do momentu </a:t>
            </a:r>
            <a:br>
              <a:rPr lang="pl-PL" dirty="0" smtClean="0"/>
            </a:br>
            <a:r>
              <a:rPr lang="pl-PL" dirty="0" smtClean="0"/>
              <a:t>		    niespełnienia warunku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72807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Continue, Break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break; - używane gdy chcemy przerwać działanie pętli w trakcie wywoływania kodu a nie po jego wykonaniu lub w innym przypadku niż zamieszczonym w warunku pętli. </a:t>
            </a:r>
          </a:p>
          <a:p>
            <a:r>
              <a:rPr lang="pl-PL" dirty="0" smtClean="0"/>
              <a:t>continue; - używane gdy chcemy przeskoczyć do kolejnego kroku pętli bez wykonywania kodu w całości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75278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Tablice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Możemy utworzyć tablice każdego typu danych</a:t>
            </a:r>
          </a:p>
          <a:p>
            <a:r>
              <a:rPr lang="pl-PL" dirty="0" smtClean="0"/>
              <a:t>W pamięci kolejne komórki „leżą” obok siebie</a:t>
            </a:r>
          </a:p>
          <a:p>
            <a:r>
              <a:rPr lang="pl-PL" dirty="0" smtClean="0"/>
              <a:t>Konieczność stosowania dynamicznej alokacji pamięci w celu definicji jej długości w trakcie działania programu</a:t>
            </a:r>
          </a:p>
          <a:p>
            <a:r>
              <a:rPr lang="pl-PL" dirty="0" smtClean="0"/>
              <a:t>W funkcjach dostęp do komórek tablicy dzięki wskaźnikom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91388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Wskaźniki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Typ </a:t>
            </a:r>
            <a:r>
              <a:rPr lang="pl-PL" smtClean="0"/>
              <a:t>zmiennej przechowującej, najczęściej 4 bajtowy, </a:t>
            </a:r>
            <a:r>
              <a:rPr lang="pl-PL" dirty="0" smtClean="0"/>
              <a:t>adres innej zmiennej</a:t>
            </a:r>
          </a:p>
          <a:p>
            <a:r>
              <a:rPr lang="pl-PL" dirty="0" smtClean="0"/>
              <a:t>Umożliwia tworzenie list</a:t>
            </a:r>
          </a:p>
          <a:p>
            <a:r>
              <a:rPr lang="pl-PL" dirty="0" smtClean="0"/>
              <a:t>Przesyła adresy zmiennych do funkcji</a:t>
            </a:r>
          </a:p>
          <a:p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535887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Dynamiczna alokacja pamięci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Gdy nie wiemy jaką ilość miejsca będziemy potrzebować</a:t>
            </a:r>
          </a:p>
          <a:p>
            <a:r>
              <a:rPr lang="pl-PL" dirty="0" smtClean="0"/>
              <a:t>Przechowujemy zmienne na stercie a nie na stosie</a:t>
            </a:r>
          </a:p>
          <a:p>
            <a:r>
              <a:rPr lang="pl-PL" dirty="0" smtClean="0"/>
              <a:t>Wolniejsza i zajmuje więcej miejsca niż standardowa alkoacja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591034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Funkcje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Nazwany Fragment programu który można wywołać w innym jego miejscu</a:t>
            </a:r>
          </a:p>
          <a:p>
            <a:r>
              <a:rPr lang="pl-PL" dirty="0" smtClean="0"/>
              <a:t>Może przyjmować argumenty i zwracać wartości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37108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Typy danych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/>
              <a:t>i</a:t>
            </a:r>
            <a:r>
              <a:rPr lang="pl-PL" dirty="0" smtClean="0"/>
              <a:t>nt 				liczby całkowite</a:t>
            </a:r>
          </a:p>
          <a:p>
            <a:r>
              <a:rPr lang="pl-PL" dirty="0" smtClean="0"/>
              <a:t>char 			typ znakowy		</a:t>
            </a:r>
          </a:p>
          <a:p>
            <a:r>
              <a:rPr lang="pl-PL" dirty="0" smtClean="0"/>
              <a:t>string			łańcuch znaków</a:t>
            </a:r>
          </a:p>
          <a:p>
            <a:r>
              <a:rPr lang="pl-PL" dirty="0" smtClean="0"/>
              <a:t>float			typ zmiennoprzecinkowy</a:t>
            </a:r>
          </a:p>
          <a:p>
            <a:r>
              <a:rPr lang="pl-PL" dirty="0" smtClean="0"/>
              <a:t>double			typ zmiennoprzecinkowy 				podwójnej precyzji</a:t>
            </a:r>
          </a:p>
          <a:p>
            <a:r>
              <a:rPr lang="pl-PL" dirty="0" smtClean="0"/>
              <a:t>bool			typ logiczny</a:t>
            </a:r>
          </a:p>
          <a:p>
            <a:r>
              <a:rPr lang="pl-PL" dirty="0" smtClean="0"/>
              <a:t>Typy złożone		struktury, klasy</a:t>
            </a:r>
          </a:p>
        </p:txBody>
      </p:sp>
    </p:spTree>
    <p:extLst>
      <p:ext uri="{BB962C8B-B14F-4D97-AF65-F5344CB8AC3E}">
        <p14:creationId xmlns:p14="http://schemas.microsoft.com/office/powerpoint/2010/main" val="2754954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INT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Może być signed albo unsigned</a:t>
            </a:r>
          </a:p>
          <a:p>
            <a:r>
              <a:rPr lang="pl-PL" dirty="0" smtClean="0"/>
              <a:t>Wielkość zależna od archtektury systemu, najczęściej 4 albo 2 bajty</a:t>
            </a:r>
          </a:p>
          <a:p>
            <a:r>
              <a:rPr lang="pl-PL" dirty="0" smtClean="0"/>
              <a:t>Jeżeli chcemy być pewni to np.</a:t>
            </a:r>
            <a:br>
              <a:rPr lang="pl-PL" dirty="0" smtClean="0"/>
            </a:br>
            <a:r>
              <a:rPr lang="pl-PL" dirty="0" smtClean="0"/>
              <a:t> uint8_t zmienna; // 8 – ilość bitów</a:t>
            </a:r>
          </a:p>
          <a:p>
            <a:r>
              <a:rPr lang="pl-PL" dirty="0" smtClean="0"/>
              <a:t>Dostępne wersje long long i short</a:t>
            </a:r>
          </a:p>
        </p:txBody>
      </p:sp>
    </p:spTree>
    <p:extLst>
      <p:ext uri="{BB962C8B-B14F-4D97-AF65-F5344CB8AC3E}">
        <p14:creationId xmlns:p14="http://schemas.microsoft.com/office/powerpoint/2010/main" val="1882917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CHAR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Typ znakowy przechowujący znaki w kodzie ASCII</a:t>
            </a:r>
          </a:p>
          <a:p>
            <a:r>
              <a:rPr lang="pl-PL" dirty="0" smtClean="0"/>
              <a:t>Typ 8 bitowy</a:t>
            </a:r>
          </a:p>
          <a:p>
            <a:r>
              <a:rPr lang="pl-PL" dirty="0" smtClean="0"/>
              <a:t>Możliwość przejścia na int</a:t>
            </a:r>
          </a:p>
          <a:p>
            <a:r>
              <a:rPr lang="pl-PL" dirty="0" smtClean="0"/>
              <a:t>Jedyna możliwość przechowywnia ciągów znaków na mikrokontrolerze to tablica char</a:t>
            </a:r>
          </a:p>
          <a:p>
            <a:r>
              <a:rPr lang="pl-PL" dirty="0" smtClean="0"/>
              <a:t>Rozszerzeniem Typ String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35913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FLOAT/DOUBLE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Typy zmienno przecinkowe</a:t>
            </a:r>
          </a:p>
          <a:p>
            <a:r>
              <a:rPr lang="pl-PL" dirty="0" smtClean="0"/>
              <a:t>float – 4 bajty</a:t>
            </a:r>
          </a:p>
          <a:p>
            <a:r>
              <a:rPr lang="pl-PL" dirty="0" smtClean="0"/>
              <a:t>double – 8 bajtów</a:t>
            </a:r>
          </a:p>
          <a:p>
            <a:r>
              <a:rPr lang="pl-PL" dirty="0" smtClean="0"/>
              <a:t>long double 8, 10 lub 12 B.</a:t>
            </a:r>
          </a:p>
          <a:p>
            <a:r>
              <a:rPr lang="pl-PL" dirty="0" smtClean="0"/>
              <a:t>Rzadko używane na mikrokontrolerze</a:t>
            </a:r>
          </a:p>
          <a:p>
            <a:r>
              <a:rPr lang="pl-PL" dirty="0" smtClean="0"/>
              <a:t>Także możliwe wersje ze znakiem i bez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98378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Strumień wyjścia wejścia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Wyjście w języku C - printf(); lub puts();</a:t>
            </a:r>
          </a:p>
          <a:p>
            <a:r>
              <a:rPr lang="pl-PL" dirty="0" smtClean="0"/>
              <a:t>Wyjście w języku C++ - cout&lt;&lt;&lt;&lt;;</a:t>
            </a:r>
          </a:p>
          <a:p>
            <a:r>
              <a:rPr lang="pl-PL" dirty="0" smtClean="0"/>
              <a:t>Wejście w języku C – scanf(,);</a:t>
            </a:r>
          </a:p>
          <a:p>
            <a:r>
              <a:rPr lang="pl-PL" dirty="0" smtClean="0"/>
              <a:t>Wejście w języku C++ - cin&gt;&gt;;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61900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Operacje na ziennych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Operacja przypisania – „=”</a:t>
            </a:r>
          </a:p>
          <a:p>
            <a:r>
              <a:rPr lang="pl-PL" dirty="0" smtClean="0"/>
              <a:t>Operacje matematyczne – „+, -, *, /, %”</a:t>
            </a:r>
          </a:p>
          <a:p>
            <a:r>
              <a:rPr lang="pl-PL" dirty="0" smtClean="0"/>
              <a:t>Operacje porównania – „&gt;, &gt;=, &lt;, &lt;=, !, ||, &amp;&amp;”</a:t>
            </a:r>
          </a:p>
          <a:p>
            <a:r>
              <a:rPr lang="pl-PL" dirty="0" smtClean="0"/>
              <a:t>Operacje bitowe – „&gt;&gt; , &lt;&lt;, ~, |, &amp;, ^”</a:t>
            </a:r>
          </a:p>
          <a:p>
            <a:r>
              <a:rPr lang="pl-PL" dirty="0" smtClean="0"/>
              <a:t>Inkrementacje – „temp++, ++temp, temp, </a:t>
            </a:r>
            <a:br>
              <a:rPr lang="pl-PL" dirty="0" smtClean="0"/>
            </a:br>
            <a:r>
              <a:rPr lang="pl-PL" dirty="0" smtClean="0"/>
              <a:t>--temp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55324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Instrukcje warunkowe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If(warunek1){</a:t>
            </a:r>
          </a:p>
          <a:p>
            <a:pPr marL="0" indent="0">
              <a:buNone/>
            </a:pPr>
            <a:r>
              <a:rPr lang="pl-PL" dirty="0" smtClean="0"/>
              <a:t>    		wyrażenie1;</a:t>
            </a:r>
          </a:p>
          <a:p>
            <a:pPr marL="0" indent="0">
              <a:buNone/>
            </a:pPr>
            <a:r>
              <a:rPr lang="pl-PL" dirty="0"/>
              <a:t> </a:t>
            </a:r>
            <a:r>
              <a:rPr lang="pl-PL" dirty="0" smtClean="0"/>
              <a:t>   }</a:t>
            </a:r>
            <a:br>
              <a:rPr lang="pl-PL" dirty="0" smtClean="0"/>
            </a:br>
            <a:r>
              <a:rPr lang="pl-PL" dirty="0" smtClean="0"/>
              <a:t>     else if(warunek2){</a:t>
            </a:r>
            <a:br>
              <a:rPr lang="pl-PL" dirty="0" smtClean="0"/>
            </a:br>
            <a:r>
              <a:rPr lang="pl-PL" dirty="0" smtClean="0"/>
              <a:t>     		wyrażenie2;</a:t>
            </a:r>
            <a:br>
              <a:rPr lang="pl-PL" dirty="0" smtClean="0"/>
            </a:br>
            <a:r>
              <a:rPr lang="pl-PL" dirty="0" smtClean="0"/>
              <a:t>     }</a:t>
            </a:r>
            <a:br>
              <a:rPr lang="pl-PL" dirty="0" smtClean="0"/>
            </a:br>
            <a:r>
              <a:rPr lang="pl-PL" dirty="0" smtClean="0"/>
              <a:t>      else{</a:t>
            </a:r>
            <a:br>
              <a:rPr lang="pl-PL" dirty="0" smtClean="0"/>
            </a:br>
            <a:r>
              <a:rPr lang="pl-PL" dirty="0" smtClean="0"/>
              <a:t>		wyrażenie3;</a:t>
            </a:r>
            <a:br>
              <a:rPr lang="pl-PL" dirty="0" smtClean="0"/>
            </a:br>
            <a:r>
              <a:rPr lang="pl-PL" dirty="0" smtClean="0"/>
              <a:t>     }</a:t>
            </a:r>
          </a:p>
        </p:txBody>
      </p:sp>
    </p:spTree>
    <p:extLst>
      <p:ext uri="{BB962C8B-B14F-4D97-AF65-F5344CB8AC3E}">
        <p14:creationId xmlns:p14="http://schemas.microsoft.com/office/powerpoint/2010/main" val="1438295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Switch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switch(zmienna){</a:t>
            </a:r>
            <a:r>
              <a:rPr lang="pl-PL" dirty="0"/>
              <a:t/>
            </a:r>
            <a:br>
              <a:rPr lang="pl-PL" dirty="0"/>
            </a:br>
            <a:r>
              <a:rPr lang="pl-PL" dirty="0" smtClean="0"/>
              <a:t>	case wartosc1:{</a:t>
            </a:r>
            <a:br>
              <a:rPr lang="pl-PL" dirty="0" smtClean="0"/>
            </a:br>
            <a:r>
              <a:rPr lang="pl-PL" dirty="0" smtClean="0"/>
              <a:t>		wyrażenie1;</a:t>
            </a:r>
            <a:br>
              <a:rPr lang="pl-PL" dirty="0" smtClean="0"/>
            </a:br>
            <a:r>
              <a:rPr lang="pl-PL" dirty="0" smtClean="0"/>
              <a:t>	}</a:t>
            </a:r>
            <a:br>
              <a:rPr lang="pl-PL" dirty="0" smtClean="0"/>
            </a:br>
            <a:r>
              <a:rPr lang="pl-PL" dirty="0" smtClean="0"/>
              <a:t>	case wartosc2:{</a:t>
            </a:r>
            <a:br>
              <a:rPr lang="pl-PL" dirty="0" smtClean="0"/>
            </a:br>
            <a:r>
              <a:rPr lang="pl-PL" dirty="0" smtClean="0"/>
              <a:t>		wyrażenie2;</a:t>
            </a:r>
            <a:br>
              <a:rPr lang="pl-PL" dirty="0" smtClean="0"/>
            </a:br>
            <a:r>
              <a:rPr lang="pl-PL" dirty="0" smtClean="0"/>
              <a:t>	}</a:t>
            </a:r>
            <a:br>
              <a:rPr lang="pl-PL" dirty="0" smtClean="0"/>
            </a:br>
            <a:r>
              <a:rPr lang="pl-PL" dirty="0" smtClean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609329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</TotalTime>
  <Words>350</Words>
  <Application>Microsoft Office PowerPoint</Application>
  <PresentationFormat>On-screen Show (4:3)</PresentationFormat>
  <Paragraphs>67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Podstawy języka C/C++</vt:lpstr>
      <vt:lpstr>Typy danych</vt:lpstr>
      <vt:lpstr>INT</vt:lpstr>
      <vt:lpstr>CHAR</vt:lpstr>
      <vt:lpstr>FLOAT/DOUBLE</vt:lpstr>
      <vt:lpstr>Strumień wyjścia wejścia</vt:lpstr>
      <vt:lpstr>Operacje na ziennych</vt:lpstr>
      <vt:lpstr>Instrukcje warunkowe</vt:lpstr>
      <vt:lpstr>Switch</vt:lpstr>
      <vt:lpstr>Pętle for, while, do while</vt:lpstr>
      <vt:lpstr>Continue, Break</vt:lpstr>
      <vt:lpstr>Tablice</vt:lpstr>
      <vt:lpstr>Wskaźniki</vt:lpstr>
      <vt:lpstr>Dynamiczna alokacja pamięci</vt:lpstr>
      <vt:lpstr>Funkcje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Podstawy języka C/C++</dc:title>
  <dc:creator>zimi</dc:creator>
  <cp:lastModifiedBy>zimi</cp:lastModifiedBy>
  <cp:revision>16</cp:revision>
  <dcterms:created xsi:type="dcterms:W3CDTF">2006-08-16T00:00:00Z</dcterms:created>
  <dcterms:modified xsi:type="dcterms:W3CDTF">2014-11-12T10:59:13Z</dcterms:modified>
</cp:coreProperties>
</file>