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6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4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3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6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1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6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5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2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0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1">
                <a:lumMod val="45000"/>
                <a:lumOff val="55000"/>
              </a:schemeClr>
            </a:gs>
            <a:gs pos="84000">
              <a:schemeClr val="accent1">
                <a:lumMod val="81000"/>
                <a:lumOff val="19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5B41-F1C3-4E9A-955F-9BF94DDD8A74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6382-3DEE-49EA-A47E-A75C69D5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08"/>
            <a:ext cx="9144000" cy="1173163"/>
          </a:xfrm>
        </p:spPr>
        <p:txBody>
          <a:bodyPr/>
          <a:lstStyle/>
          <a:p>
            <a:r>
              <a:rPr lang="pl-PL" dirty="0" smtClean="0"/>
              <a:t>How to GIT?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43" y="1903662"/>
            <a:ext cx="3396752" cy="33967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8" y="510716"/>
            <a:ext cx="2071368" cy="83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6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6000" dirty="0" smtClean="0"/>
              <a:t>Co to?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Szybki, rozproszony system kontroli wersji</a:t>
            </a:r>
          </a:p>
          <a:p>
            <a:r>
              <a:rPr lang="pl-PL" sz="4000" dirty="0"/>
              <a:t>N</a:t>
            </a:r>
            <a:r>
              <a:rPr lang="pl-PL" sz="4000" dirty="0" smtClean="0"/>
              <a:t>a </a:t>
            </a:r>
            <a:r>
              <a:rPr lang="pl-PL" sz="4000" dirty="0"/>
              <a:t>licencji </a:t>
            </a:r>
            <a:r>
              <a:rPr lang="pl-PL" sz="4000" dirty="0" smtClean="0"/>
              <a:t>GNU PL</a:t>
            </a:r>
            <a:r>
              <a:rPr lang="pl-PL" sz="4000" dirty="0"/>
              <a:t> w wersji </a:t>
            </a:r>
            <a:r>
              <a:rPr lang="pl-PL" sz="4000" dirty="0" smtClean="0"/>
              <a:t>2</a:t>
            </a:r>
          </a:p>
          <a:p>
            <a:r>
              <a:rPr lang="pl-PL" sz="4000" dirty="0" smtClean="0"/>
              <a:t>Lokalny</a:t>
            </a:r>
          </a:p>
          <a:p>
            <a:r>
              <a:rPr lang="pl-PL" sz="4000" dirty="0" smtClean="0"/>
              <a:t>Łatwy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3148589"/>
            <a:ext cx="4762500" cy="3571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8" y="510716"/>
            <a:ext cx="2071368" cy="83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Ściągnij gita ze strony git-scm.com</a:t>
            </a:r>
          </a:p>
          <a:p>
            <a:r>
              <a:rPr lang="pl-PL" dirty="0" smtClean="0"/>
              <a:t>Zainstaluj... Brawo masz gita!</a:t>
            </a:r>
          </a:p>
          <a:p>
            <a:r>
              <a:rPr lang="pl-PL" dirty="0" smtClean="0"/>
              <a:t>Utwórz folder gdziekolwiek na dysku (partycja z gitem)</a:t>
            </a:r>
          </a:p>
          <a:p>
            <a:r>
              <a:rPr lang="pl-PL" dirty="0" smtClean="0"/>
              <a:t>Prawy przycisk myszy -&gt; GitBash</a:t>
            </a:r>
          </a:p>
          <a:p>
            <a:r>
              <a:rPr lang="pl-PL" dirty="0" smtClean="0"/>
              <a:t>Great Success!!1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/>
              <a:t>Jak zacząć?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785" y="3823854"/>
            <a:ext cx="7361215" cy="43385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8" y="510716"/>
            <a:ext cx="2071368" cy="83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3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96782" cy="4741430"/>
          </a:xfrm>
        </p:spPr>
        <p:txBody>
          <a:bodyPr>
            <a:normAutofit/>
          </a:bodyPr>
          <a:lstStyle/>
          <a:p>
            <a:r>
              <a:rPr lang="pl-PL" dirty="0" smtClean="0"/>
              <a:t>Aby zapoczątkować prace z gitem wpisz </a:t>
            </a:r>
            <a:r>
              <a:rPr lang="pl-PL" b="1" i="1" dirty="0" smtClean="0"/>
              <a:t>$ git init </a:t>
            </a:r>
            <a:r>
              <a:rPr lang="pl-PL" dirty="0" smtClean="0"/>
              <a:t>(sprawdź co się pojawiło)</a:t>
            </a:r>
          </a:p>
          <a:p>
            <a:r>
              <a:rPr lang="pl-PL" dirty="0" smtClean="0"/>
              <a:t>Gdy już mamy utworzone repozytorium utwórz kilka plików w swoim folderze</a:t>
            </a:r>
          </a:p>
          <a:p>
            <a:r>
              <a:rPr lang="pl-PL" dirty="0" smtClean="0"/>
              <a:t>Następnie </a:t>
            </a:r>
          </a:p>
          <a:p>
            <a:pPr lvl="1"/>
            <a:r>
              <a:rPr lang="pl-PL" b="1" i="1" dirty="0" smtClean="0"/>
              <a:t>$ git status</a:t>
            </a:r>
            <a:endParaRPr lang="pl-PL" b="1" dirty="0"/>
          </a:p>
          <a:p>
            <a:pPr lvl="1"/>
            <a:r>
              <a:rPr lang="pl-PL" b="1" i="1" dirty="0" smtClean="0"/>
              <a:t>$ add . </a:t>
            </a:r>
            <a:r>
              <a:rPr lang="pl-PL" dirty="0" smtClean="0"/>
              <a:t> (ew nazwa pliku)</a:t>
            </a:r>
            <a:endParaRPr lang="pl-PL" b="1" i="1" dirty="0" smtClean="0"/>
          </a:p>
          <a:p>
            <a:pPr lvl="1"/>
            <a:r>
              <a:rPr lang="pl-PL" b="1" i="1" dirty="0" smtClean="0"/>
              <a:t>$ commit –m „nazwa commita”</a:t>
            </a:r>
          </a:p>
          <a:p>
            <a:pPr lvl="1"/>
            <a:r>
              <a:rPr lang="pl-PL" dirty="0" smtClean="0"/>
              <a:t>I git! Mamy dodane pliki do naszego </a:t>
            </a:r>
            <a:br>
              <a:rPr lang="pl-PL" dirty="0" smtClean="0"/>
            </a:br>
            <a:r>
              <a:rPr lang="pl-PL" dirty="0" smtClean="0"/>
              <a:t>repozytorium które będą śledzone </a:t>
            </a:r>
            <a:br>
              <a:rPr lang="pl-PL" dirty="0" smtClean="0"/>
            </a:br>
            <a:r>
              <a:rPr lang="pl-PL" dirty="0" smtClean="0"/>
              <a:t>przez gita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pl-PL" dirty="0" smtClean="0">
                <a:sym typeface="Wingdings" panose="05000000000000000000" pitchFamily="2" charset="2"/>
              </a:rPr>
              <a:t>Co to gitignore?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/>
              <a:t>Pierwsze komendy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743201"/>
            <a:ext cx="7852755" cy="49185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8" y="510716"/>
            <a:ext cx="2071368" cy="83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4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47036" cy="4351338"/>
          </a:xfrm>
        </p:spPr>
        <p:txBody>
          <a:bodyPr/>
          <a:lstStyle/>
          <a:p>
            <a:r>
              <a:rPr lang="pl-PL" dirty="0" smtClean="0"/>
              <a:t>Podstawowy branch ma nazwe </a:t>
            </a:r>
            <a:r>
              <a:rPr lang="pl-PL" b="1" i="1" dirty="0" smtClean="0"/>
              <a:t> master</a:t>
            </a:r>
          </a:p>
          <a:p>
            <a:r>
              <a:rPr lang="pl-PL" dirty="0" smtClean="0"/>
              <a:t>Kolejne branche można dodawać poprzez </a:t>
            </a:r>
            <a:r>
              <a:rPr lang="pl-PL" b="1" i="1" dirty="0" smtClean="0"/>
              <a:t>$ git branch nazwa</a:t>
            </a:r>
            <a:endParaRPr lang="pl-PL" dirty="0" smtClean="0"/>
          </a:p>
          <a:p>
            <a:r>
              <a:rPr lang="pl-PL" dirty="0" smtClean="0"/>
              <a:t>A dostać się do brancha możemy poprzez </a:t>
            </a:r>
            <a:r>
              <a:rPr lang="pl-PL" b="1" i="1" dirty="0" smtClean="0"/>
              <a:t>$ git checkout nazwa</a:t>
            </a:r>
          </a:p>
          <a:p>
            <a:r>
              <a:rPr lang="pl-PL" dirty="0" smtClean="0"/>
              <a:t>Nowy branch umożliwia rozdzielenie projekuna kilku programistów</a:t>
            </a:r>
          </a:p>
          <a:p>
            <a:r>
              <a:rPr lang="pl-PL" dirty="0" smtClean="0"/>
              <a:t>Wyświetlanie wszystkich dotychczasowych commitów </a:t>
            </a:r>
            <a:br>
              <a:rPr lang="pl-PL" dirty="0" smtClean="0"/>
            </a:br>
            <a:r>
              <a:rPr lang="pl-PL" b="1" i="1" dirty="0" smtClean="0"/>
              <a:t>$ git log --oneline</a:t>
            </a:r>
            <a:endParaRPr lang="pl-PL" b="1" i="1" dirty="0"/>
          </a:p>
          <a:p>
            <a:r>
              <a:rPr lang="pl-PL" dirty="0" smtClean="0"/>
              <a:t>Aktywacja wybranego commita</a:t>
            </a:r>
            <a:br>
              <a:rPr lang="pl-PL" dirty="0" smtClean="0"/>
            </a:br>
            <a:r>
              <a:rPr lang="pl-PL" b="1" i="1" dirty="0" smtClean="0"/>
              <a:t>$ git checkout id_commita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/>
              <a:t>Branche</a:t>
            </a:r>
            <a:endParaRPr lang="en-US" sz="6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909" y="4544147"/>
            <a:ext cx="9144000" cy="595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8" y="510716"/>
            <a:ext cx="2071368" cy="83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6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2193"/>
          </a:xfrm>
        </p:spPr>
        <p:txBody>
          <a:bodyPr>
            <a:normAutofit/>
          </a:bodyPr>
          <a:lstStyle/>
          <a:p>
            <a:r>
              <a:rPr lang="pl-PL" dirty="0" smtClean="0"/>
              <a:t>Lokalnie jest fajnie ale to za mało </a:t>
            </a:r>
            <a:r>
              <a:rPr lang="pl-PL" dirty="0" smtClean="0">
                <a:sym typeface="Wingdings" panose="05000000000000000000" pitchFamily="2" charset="2"/>
              </a:rPr>
              <a:t>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Wejdź na github.com i zarejestruj się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W zakładce </a:t>
            </a:r>
            <a:r>
              <a:rPr lang="pl-PL" b="1" i="1" dirty="0" smtClean="0">
                <a:sym typeface="Wingdings" panose="05000000000000000000" pitchFamily="2" charset="2"/>
              </a:rPr>
              <a:t>Repositories </a:t>
            </a:r>
            <a:r>
              <a:rPr lang="pl-PL" dirty="0" smtClean="0">
                <a:sym typeface="Wingdings" panose="05000000000000000000" pitchFamily="2" charset="2"/>
              </a:rPr>
              <a:t>kliknij</a:t>
            </a:r>
            <a:r>
              <a:rPr lang="pl-PL" b="1" i="1" dirty="0" smtClean="0">
                <a:sym typeface="Wingdings" panose="05000000000000000000" pitchFamily="2" charset="2"/>
              </a:rPr>
              <a:t> New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Skopiuj adres aktualnej strony</a:t>
            </a:r>
            <a:br>
              <a:rPr lang="pl-PL" dirty="0" smtClean="0">
                <a:sym typeface="Wingdings" panose="05000000000000000000" pitchFamily="2" charset="2"/>
              </a:rPr>
            </a:br>
            <a:r>
              <a:rPr lang="pl-PL" dirty="0" smtClean="0">
                <a:sym typeface="Wingdings" panose="05000000000000000000" pitchFamily="2" charset="2"/>
              </a:rPr>
              <a:t> i przejdź do Basha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Stwórz remote repository </a:t>
            </a:r>
            <a:br>
              <a:rPr lang="pl-PL" dirty="0" smtClean="0">
                <a:sym typeface="Wingdings" panose="05000000000000000000" pitchFamily="2" charset="2"/>
              </a:rPr>
            </a:br>
            <a:r>
              <a:rPr lang="pl-PL" b="1" i="1" dirty="0" smtClean="0">
                <a:sym typeface="Wingdings" panose="05000000000000000000" pitchFamily="2" charset="2"/>
              </a:rPr>
              <a:t>$git remote add nazwa url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Wyślij swoje repozytorium na serwer</a:t>
            </a:r>
            <a:br>
              <a:rPr lang="pl-PL" dirty="0" smtClean="0">
                <a:sym typeface="Wingdings" panose="05000000000000000000" pitchFamily="2" charset="2"/>
              </a:rPr>
            </a:br>
            <a:r>
              <a:rPr lang="pl-PL" b="1" i="1" dirty="0" smtClean="0">
                <a:sym typeface="Wingdings" panose="05000000000000000000" pitchFamily="2" charset="2"/>
              </a:rPr>
              <a:t>$git push nazwa branch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/>
              <a:t>Git Remote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593" y="1397217"/>
            <a:ext cx="9401175" cy="6667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8" y="510716"/>
            <a:ext cx="2071368" cy="83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7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Tworzymy widelca (fork)</a:t>
            </a:r>
          </a:p>
          <a:p>
            <a:r>
              <a:rPr lang="pl-PL" dirty="0" smtClean="0"/>
              <a:t>Clonujemy go lokalnie </a:t>
            </a:r>
            <a:r>
              <a:rPr lang="pl-PL" b="1" i="1" dirty="0" smtClean="0"/>
              <a:t>$ git clone url</a:t>
            </a:r>
          </a:p>
          <a:p>
            <a:r>
              <a:rPr lang="pl-PL" dirty="0" smtClean="0"/>
              <a:t>Wprowadzamy zmiany</a:t>
            </a:r>
          </a:p>
          <a:p>
            <a:r>
              <a:rPr lang="pl-PL" dirty="0" smtClean="0"/>
              <a:t>Ustawiamy remote server na fork</a:t>
            </a:r>
          </a:p>
          <a:p>
            <a:r>
              <a:rPr lang="pl-PL" dirty="0" smtClean="0"/>
              <a:t>Pushujemy zmiany na widelec</a:t>
            </a:r>
          </a:p>
          <a:p>
            <a:r>
              <a:rPr lang="pl-PL" dirty="0" smtClean="0"/>
              <a:t>Tworzymy pull requesta z poziomu githuba</a:t>
            </a:r>
          </a:p>
          <a:p>
            <a:r>
              <a:rPr lang="pl-PL" dirty="0" smtClean="0"/>
              <a:t>Jeżeli nasze zmiany przejdą pomyślnie review zostaną zmergowane z odpowiednim branchem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r>
              <a:rPr lang="pl-PL" dirty="0" smtClean="0"/>
              <a:t> 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/>
              <a:t>Pull Request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499" y="1690688"/>
            <a:ext cx="3067301" cy="30993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8" y="510716"/>
            <a:ext cx="2071368" cy="83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32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Każdy lubi okienka</a:t>
            </a:r>
          </a:p>
          <a:p>
            <a:r>
              <a:rPr lang="pl-PL" dirty="0" smtClean="0"/>
              <a:t>Kilka możliwości:</a:t>
            </a:r>
          </a:p>
          <a:p>
            <a:pPr lvl="1"/>
            <a:r>
              <a:rPr lang="pl-PL" dirty="0" smtClean="0"/>
              <a:t>TortoiseGit</a:t>
            </a:r>
          </a:p>
          <a:p>
            <a:pPr lvl="1"/>
            <a:r>
              <a:rPr lang="pl-PL" dirty="0" smtClean="0"/>
              <a:t>Git Extensions</a:t>
            </a:r>
          </a:p>
          <a:p>
            <a:pPr lvl="1"/>
            <a:r>
              <a:rPr lang="en-US" dirty="0"/>
              <a:t>GitHub </a:t>
            </a:r>
            <a:r>
              <a:rPr lang="en-US" dirty="0" smtClean="0"/>
              <a:t>Desktop</a:t>
            </a:r>
            <a:endParaRPr lang="pl-PL" dirty="0" smtClean="0"/>
          </a:p>
          <a:p>
            <a:r>
              <a:rPr lang="pl-PL" dirty="0" smtClean="0"/>
              <a:t>Wygodne</a:t>
            </a:r>
          </a:p>
          <a:p>
            <a:r>
              <a:rPr lang="pl-PL" dirty="0" smtClean="0"/>
              <a:t>Często używane</a:t>
            </a:r>
          </a:p>
          <a:p>
            <a:r>
              <a:rPr lang="pl-PL" dirty="0" smtClean="0"/>
              <a:t>Wygodne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/>
              <a:t>Gui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7003">
            <a:off x="4857749" y="1911815"/>
            <a:ext cx="2476500" cy="185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25495">
            <a:off x="6298960" y="4204254"/>
            <a:ext cx="1625397" cy="16253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86811">
            <a:off x="8080244" y="583206"/>
            <a:ext cx="3174602" cy="31746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078" y="4001293"/>
            <a:ext cx="2143125" cy="21431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8" y="510716"/>
            <a:ext cx="2071368" cy="83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225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How to GIT?</vt:lpstr>
      <vt:lpstr>Co to?</vt:lpstr>
      <vt:lpstr>Jak zacząć?</vt:lpstr>
      <vt:lpstr>Pierwsze komendy</vt:lpstr>
      <vt:lpstr>Branche</vt:lpstr>
      <vt:lpstr>Git Remote</vt:lpstr>
      <vt:lpstr>Pull Request</vt:lpstr>
      <vt:lpstr>Gui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GIT?</dc:title>
  <dc:creator>Aniola, Szymon</dc:creator>
  <cp:lastModifiedBy>Aniola, Szymon</cp:lastModifiedBy>
  <cp:revision>22</cp:revision>
  <dcterms:created xsi:type="dcterms:W3CDTF">2015-11-18T19:55:25Z</dcterms:created>
  <dcterms:modified xsi:type="dcterms:W3CDTF">2015-11-19T16:11:06Z</dcterms:modified>
</cp:coreProperties>
</file>