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5" r:id="rId10"/>
    <p:sldId id="267" r:id="rId11"/>
    <p:sldId id="268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10/24/2015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STM32F429I Discovery </a:t>
            </a:r>
            <a:endParaRPr lang="pl-P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Stworzenie projektu w cubemx i kontunuacja w sw4stm32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5541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10397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HAL_GPIO_TogglePin(GPIOx</a:t>
            </a:r>
            <a:r>
              <a:rPr lang="pl-PL" dirty="0"/>
              <a:t>, GPIO_PIN_x)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Jeszcze jedna funkcja obsługi GPIO nieomawiana na zajęciach – przełączanie wyjścia. Funkcja HAL_GPIO_WritePin ustawiała na danym wyprowadzeniu określony stan – 1 lub 0, zaś </a:t>
            </a:r>
            <a:r>
              <a:rPr lang="pl-PL" dirty="0" smtClean="0"/>
              <a:t>HAL_GPIO_TogglePin </a:t>
            </a:r>
            <a:r>
              <a:rPr lang="pl-PL" dirty="0" smtClean="0"/>
              <a:t>przełącza obecny stan na przeciwny – jeżeli przed wywołaniem na wyjściu było 0 teraz będzie 1 i na odwrót.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581897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59597"/>
          </a:xfrm>
        </p:spPr>
        <p:txBody>
          <a:bodyPr/>
          <a:lstStyle/>
          <a:p>
            <a:pPr algn="ctr"/>
            <a:r>
              <a:rPr lang="pl-PL" dirty="0" smtClean="0"/>
              <a:t>Obsługa kilku wyjść naraz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 smtClean="0"/>
              <a:t>Jeśli chcemy naraz ustawić kilka wyprowadzeń tego samego portu nie trzeba pisać kilka razy HAL_GPIO_WritePin, można zrobić to za pomocą jednej instrukcji. Żeby włączyć naraz diodę PG13 i PG14 należy napisać:</a:t>
            </a:r>
          </a:p>
          <a:p>
            <a:pPr algn="just"/>
            <a:r>
              <a:rPr lang="pl-PL" i="1" dirty="0" smtClean="0"/>
              <a:t>HAL_GPIO_WritePin(GPIOG, GPIO_PIN_13 | GPIO_PIN_14, 1);</a:t>
            </a:r>
          </a:p>
          <a:p>
            <a:pPr algn="just"/>
            <a:r>
              <a:rPr lang="pl-PL" dirty="0" smtClean="0"/>
              <a:t>| to znak logicznej alternatywy, użycie go w ten sposób sprawia że przypisanie stanu 1 odbędzie się jednocześnie dla wyprowadzenia 13 i 14 portu G. Analogicznie można zrobić przy funkcji przełączania:</a:t>
            </a:r>
          </a:p>
          <a:p>
            <a:pPr algn="just"/>
            <a:r>
              <a:rPr lang="pl-PL" i="1" dirty="0" smtClean="0"/>
              <a:t>HAL_GPIO_TogglePin(GPIOG</a:t>
            </a:r>
            <a:r>
              <a:rPr lang="pl-PL" i="1" dirty="0"/>
              <a:t>, GPIO_PIN_13 | </a:t>
            </a:r>
            <a:r>
              <a:rPr lang="pl-PL" i="1" dirty="0" smtClean="0"/>
              <a:t>GPIO_PIN_14);</a:t>
            </a:r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2258115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58800"/>
            <a:ext cx="10058400" cy="70866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Wybór mikrokontrolera</a:t>
            </a:r>
            <a:endParaRPr lang="pl-PL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6180" y="2011362"/>
            <a:ext cx="9969500" cy="3834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63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57997"/>
          </a:xfrm>
        </p:spPr>
        <p:txBody>
          <a:bodyPr/>
          <a:lstStyle/>
          <a:p>
            <a:pPr algn="ctr"/>
            <a:r>
              <a:rPr lang="pl-PL" dirty="0" smtClean="0"/>
              <a:t>Maksymalne taktowanie zegara</a:t>
            </a:r>
            <a:endParaRPr lang="pl-PL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3229" y="3160712"/>
            <a:ext cx="12215229" cy="369728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1250" y="1352549"/>
            <a:ext cx="3732798" cy="170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96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957997"/>
          </a:xfrm>
        </p:spPr>
        <p:txBody>
          <a:bodyPr/>
          <a:lstStyle/>
          <a:p>
            <a:pPr algn="ctr"/>
            <a:r>
              <a:rPr lang="pl-PL" dirty="0" smtClean="0"/>
              <a:t>Generowanie kodu projektu</a:t>
            </a:r>
            <a:endParaRPr lang="pl-PL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3280" y="1852612"/>
            <a:ext cx="5486400" cy="490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25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Otwieranie projektu w System Workbench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6178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6300" y="0"/>
            <a:ext cx="5280053" cy="6858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3600" y="868680"/>
            <a:ext cx="4905330" cy="512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1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90600"/>
            <a:ext cx="12192000" cy="4816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666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46897"/>
          </a:xfrm>
        </p:spPr>
        <p:txBody>
          <a:bodyPr/>
          <a:lstStyle/>
          <a:p>
            <a:pPr algn="ctr"/>
            <a:r>
              <a:rPr lang="pl-PL" dirty="0" smtClean="0"/>
              <a:t>Pisanie kodu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02666"/>
          </a:xfrm>
        </p:spPr>
        <p:txBody>
          <a:bodyPr/>
          <a:lstStyle/>
          <a:p>
            <a:pPr algn="just"/>
            <a:r>
              <a:rPr lang="pl-PL" dirty="0" smtClean="0"/>
              <a:t>Kod piszemy między komentarzami USER CODE BEGIN i USER CODE END, dzięki czemu można potem zmieniać ustawienia peryferiów w CubeMX bez tracenia napisanego przez nas kodu. </a:t>
            </a:r>
            <a:br>
              <a:rPr lang="pl-PL" dirty="0" smtClean="0"/>
            </a:br>
            <a:r>
              <a:rPr lang="pl-PL" dirty="0" smtClean="0"/>
              <a:t>Po każdej zmianie kodu należy zrobić Project -&gt; Clean, a następnie Build Project, w ten sposób mamy pewność że kod się przekompiluje na nowo i plik wsadowy będzie posiadał nowy kod. Jeśli występują błędy podczas kompilacji oznacza to że w kodzie są błędy i trzeba je poprawić. Jeśli pojawia się wiele błędów (kilkadziesiąt) oznaczonych na czerwono przy praktycznie każdej funkcji, należy wyjść z System Workbench, otworzyć projekt w CubeMX i ponownie wygenerować kod gdyż prawdopodobnie wystąpił błąd podczas kopiowania odpowiednich bibliotek do folderu projektu. </a:t>
            </a:r>
          </a:p>
          <a:p>
            <a:pPr algn="just"/>
            <a:r>
              <a:rPr lang="pl-PL" dirty="0" smtClean="0"/>
              <a:t>Następnie wchodzimy w Run -&gt; Run Configuration. Jeżeli wyskoczy okienko pytające o płytkę, wystarczy przełączyć na „use existing board” i z listy rozwijanej wybrać „STM32F429I-DISCO”. Następnie w oknie Run Configurations kliknąć dwukrotnie na „AC6 STM32 Debugging” (wystarczy zrobić to tylko raz, przy pierwszym wgrywaniu projektu) i Run. Przy każdym kolejnym wgrywaniu tego samego projektu wystarczy wejść w Run -&gt; Run history i wybrać profil o nazwie „1 nazwaprojektu Configuration Debug”.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0399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72297"/>
          </a:xfrm>
        </p:spPr>
        <p:txBody>
          <a:bodyPr/>
          <a:lstStyle/>
          <a:p>
            <a:pPr algn="ctr"/>
            <a:r>
              <a:rPr lang="pl-PL" dirty="0" smtClean="0"/>
              <a:t>GPIO jako wejście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453466"/>
          </a:xfrm>
        </p:spPr>
        <p:txBody>
          <a:bodyPr>
            <a:normAutofit/>
          </a:bodyPr>
          <a:lstStyle/>
          <a:p>
            <a:r>
              <a:rPr lang="pl-PL" dirty="0" smtClean="0"/>
              <a:t>Tworząc projekt w CubeMX należy ustawić wyprowadzenie PA0 jako GPIO_Input. Nie zmieniamy nic więcej, domyślnie wyprowadzenie ustawi się jako floating – niebieski przycisk na płytce podłączony pod PA0 ma swój własny pull-down. Stan przycisku sprawdza się funkcją HAL_GPIO_ReadPin(PORTx, GPIO_PIN_x) – zwraca 1 gdy przycisk jest wciśnięty, 0 gdy puszczony.</a:t>
            </a:r>
            <a:br>
              <a:rPr lang="pl-PL" dirty="0" smtClean="0"/>
            </a:br>
            <a:r>
              <a:rPr lang="pl-PL" dirty="0" smtClean="0"/>
              <a:t>Przykład – świecenie diodą gdy jest wciśnięty przycisk: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i="1" dirty="0" smtClean="0"/>
              <a:t>HAL_GPIO_WritePin(GPIOG, GPIO_PIN_13, HAL_GPIO_ReadPin(GPIOA, GPIO_PIN_0));</a:t>
            </a:r>
            <a:br>
              <a:rPr lang="pl-PL" i="1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lub</a:t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i="1" dirty="0" smtClean="0"/>
              <a:t>if(HAL_GPIO_ReadPin(GPIOA, GPIO_PIN_0) {</a:t>
            </a:r>
            <a:br>
              <a:rPr lang="pl-PL" i="1" dirty="0" smtClean="0"/>
            </a:br>
            <a:r>
              <a:rPr lang="pl-PL" i="1" dirty="0" smtClean="0"/>
              <a:t>	GPIO_WritePin(GPIOG, GPIO_PIN_13, 1);</a:t>
            </a:r>
            <a:br>
              <a:rPr lang="pl-PL" i="1" dirty="0" smtClean="0"/>
            </a:br>
            <a:r>
              <a:rPr lang="pl-PL" i="1" dirty="0" smtClean="0"/>
              <a:t>}</a:t>
            </a:r>
            <a:r>
              <a:rPr lang="pl-PL" i="1" dirty="0"/>
              <a:t/>
            </a:r>
            <a:br>
              <a:rPr lang="pl-PL" i="1" dirty="0"/>
            </a:br>
            <a:r>
              <a:rPr lang="pl-PL" i="1" dirty="0"/>
              <a:t>GPIO_WritePin(GPIOG, GPIO_PIN_13, </a:t>
            </a:r>
            <a:r>
              <a:rPr lang="pl-PL" i="1" dirty="0" smtClean="0"/>
              <a:t>0);</a:t>
            </a:r>
            <a:r>
              <a:rPr lang="pl-PL" dirty="0"/>
              <a:t/>
            </a:r>
            <a:br>
              <a:rPr lang="pl-PL" dirty="0"/>
            </a:b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11531008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1624</TotalTime>
  <Words>249</Words>
  <Application>Microsoft Office PowerPoint</Application>
  <PresentationFormat>Widescreen</PresentationFormat>
  <Paragraphs>18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Calibri</vt:lpstr>
      <vt:lpstr>Calibri Light</vt:lpstr>
      <vt:lpstr>Retrospect</vt:lpstr>
      <vt:lpstr>STM32F429I Discovery </vt:lpstr>
      <vt:lpstr>Wybór mikrokontrolera</vt:lpstr>
      <vt:lpstr>Maksymalne taktowanie zegara</vt:lpstr>
      <vt:lpstr>Generowanie kodu projektu</vt:lpstr>
      <vt:lpstr>Otwieranie projektu w System Workbench</vt:lpstr>
      <vt:lpstr>PowerPoint Presentation</vt:lpstr>
      <vt:lpstr>PowerPoint Presentation</vt:lpstr>
      <vt:lpstr>Pisanie kodu</vt:lpstr>
      <vt:lpstr>GPIO jako wejście</vt:lpstr>
      <vt:lpstr>HAL_GPIO_TogglePin(GPIOx, GPIO_PIN_x) </vt:lpstr>
      <vt:lpstr>Obsługa kilku wyjść naraz</vt:lpstr>
    </vt:vector>
  </TitlesOfParts>
  <Company>illuminati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Bleble</dc:title>
  <dc:creator>Marcin</dc:creator>
  <cp:lastModifiedBy>Marcin</cp:lastModifiedBy>
  <cp:revision>29</cp:revision>
  <dcterms:created xsi:type="dcterms:W3CDTF">2015-10-13T18:48:12Z</dcterms:created>
  <dcterms:modified xsi:type="dcterms:W3CDTF">2015-10-24T09:49:44Z</dcterms:modified>
</cp:coreProperties>
</file>