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80" r:id="rId4"/>
    <p:sldId id="286" r:id="rId5"/>
    <p:sldId id="281" r:id="rId6"/>
    <p:sldId id="284" r:id="rId7"/>
    <p:sldId id="282" r:id="rId8"/>
    <p:sldId id="283" r:id="rId9"/>
    <p:sldId id="285" r:id="rId10"/>
    <p:sldId id="287" r:id="rId11"/>
    <p:sldId id="289" r:id="rId12"/>
    <p:sldId id="29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c_standard_library/c_function_sprintf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.com/web/en/catalog/tools/PF25924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e.eti.pg.gda.pl/~bpa/kolo_chip/warsztaty201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STM32F429I Discovery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obsługa wyświetlacza graficznego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4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911860"/>
          </a:xfrm>
        </p:spPr>
        <p:txBody>
          <a:bodyPr/>
          <a:lstStyle/>
          <a:p>
            <a:pPr algn="ctr"/>
            <a:r>
              <a:rPr lang="pl-PL" dirty="0" smtClean="0"/>
              <a:t>Funkcje obsługi wyświetlacza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Wszystkie funkcje wykorzysytwane w programie znajdują się w pliku stm32f429i-discovery_lcd.c. Dla łatwiejszej nawigacji można w lewej kolumnie pokazującej pliki projektu kliknąć na zakładkę „Functions” i rozwinąć interesującą nas bibliotekę. Na początku programu trzeba dodać bibliotekę obsługi LCD, włączyć kontroler LCD i skonfigurować warstwy wyświetlacza.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en-US" sz="1600" dirty="0"/>
              <a:t>/* USER CODE BEGIN Includes </a:t>
            </a:r>
            <a:r>
              <a:rPr lang="en-US" sz="1600" dirty="0" smtClean="0"/>
              <a:t>*/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en-US" sz="1600" dirty="0" smtClean="0"/>
              <a:t>#</a:t>
            </a:r>
            <a:r>
              <a:rPr lang="en-US" sz="1600" dirty="0"/>
              <a:t>include "</a:t>
            </a:r>
            <a:r>
              <a:rPr lang="en-US" sz="1600" dirty="0" smtClean="0"/>
              <a:t>stm32f429i_discovery_lcd.h</a:t>
            </a:r>
            <a:r>
              <a:rPr lang="pl-PL" sz="1600" dirty="0" smtClean="0"/>
              <a:t>”	// dodanie biblioteki</a:t>
            </a:r>
            <a:br>
              <a:rPr lang="pl-PL" sz="1600" dirty="0" smtClean="0"/>
            </a:br>
            <a:r>
              <a:rPr lang="en-US" sz="1600" dirty="0" smtClean="0"/>
              <a:t>/* </a:t>
            </a:r>
            <a:r>
              <a:rPr lang="en-US" sz="1600" dirty="0"/>
              <a:t>USER CODE END Includes */</a:t>
            </a:r>
          </a:p>
          <a:p>
            <a:r>
              <a:rPr lang="pl-PL" sz="1400" dirty="0"/>
              <a:t>/* USER CODE BEGIN 1 </a:t>
            </a:r>
            <a:r>
              <a:rPr lang="pl-PL" sz="1400" dirty="0" smtClean="0"/>
              <a:t>*/</a:t>
            </a:r>
            <a:br>
              <a:rPr lang="pl-PL" sz="1400" dirty="0" smtClean="0"/>
            </a:br>
            <a:r>
              <a:rPr lang="pl-PL" sz="1400" dirty="0" smtClean="0"/>
              <a:t>__</a:t>
            </a:r>
            <a:r>
              <a:rPr lang="pl-PL" sz="1400" dirty="0"/>
              <a:t>HAL_LTDC_ENABLE(&amp;hltdc);		// wlaczenie kontrolera </a:t>
            </a:r>
            <a:r>
              <a:rPr lang="pl-PL" sz="1400" dirty="0" smtClean="0"/>
              <a:t>LCD</a:t>
            </a:r>
            <a:br>
              <a:rPr lang="pl-PL" sz="1400" dirty="0" smtClean="0"/>
            </a:br>
            <a:r>
              <a:rPr lang="pl-PL" sz="1400" dirty="0" smtClean="0"/>
              <a:t>/* </a:t>
            </a:r>
            <a:r>
              <a:rPr lang="pl-PL" sz="1400" dirty="0"/>
              <a:t>USER CODE END 1 */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7039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911860"/>
          </a:xfrm>
        </p:spPr>
        <p:txBody>
          <a:bodyPr/>
          <a:lstStyle/>
          <a:p>
            <a:pPr algn="ctr"/>
            <a:r>
              <a:rPr lang="pl-PL" dirty="0" smtClean="0"/>
              <a:t>Funkcje obsługi wyświetlacza c.d.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/* USER CODE BEGIN 2 </a:t>
            </a:r>
            <a:r>
              <a:rPr lang="pl-PL" sz="1600" dirty="0" smtClean="0"/>
              <a:t>*/</a:t>
            </a:r>
            <a:br>
              <a:rPr lang="pl-PL" sz="1600" dirty="0" smtClean="0"/>
            </a:br>
            <a:r>
              <a:rPr lang="pl-PL" sz="1600" dirty="0" smtClean="0"/>
              <a:t>BSP_LCD_Init</a:t>
            </a:r>
            <a:r>
              <a:rPr lang="pl-PL" sz="1600" dirty="0"/>
              <a:t>();			// inicjalizacja </a:t>
            </a:r>
            <a:r>
              <a:rPr lang="pl-PL" sz="1600" dirty="0" smtClean="0"/>
              <a:t>LCD</a:t>
            </a:r>
            <a:br>
              <a:rPr lang="pl-PL" sz="1600" dirty="0" smtClean="0"/>
            </a:br>
            <a:r>
              <a:rPr lang="pl-PL" sz="1600" dirty="0" smtClean="0"/>
              <a:t>BSP_LCD_LayerDefaultInit(LCD_BACKGROUND_LAYER</a:t>
            </a:r>
            <a:r>
              <a:rPr lang="pl-PL" sz="1600" dirty="0"/>
              <a:t>, LCD_FRAME_BUFFER</a:t>
            </a:r>
            <a:r>
              <a:rPr lang="pl-PL" sz="1600" dirty="0" smtClean="0"/>
              <a:t>);</a:t>
            </a:r>
            <a:br>
              <a:rPr lang="pl-PL" sz="1600" dirty="0" smtClean="0"/>
            </a:br>
            <a:r>
              <a:rPr lang="pl-PL" sz="1600" dirty="0" smtClean="0"/>
              <a:t>BSP_LCD_LayerDefaultInit(LCD_FOREGROUND_LAYER</a:t>
            </a:r>
            <a:r>
              <a:rPr lang="pl-PL" sz="1600" dirty="0"/>
              <a:t>, LCD_FRAME_BUFFER</a:t>
            </a:r>
            <a:r>
              <a:rPr lang="pl-PL" sz="1600" dirty="0" smtClean="0"/>
              <a:t>);</a:t>
            </a:r>
            <a:br>
              <a:rPr lang="pl-PL" sz="1600" dirty="0" smtClean="0"/>
            </a:br>
            <a:r>
              <a:rPr lang="pl-PL" sz="1600" dirty="0" smtClean="0"/>
              <a:t>BSP_LCD_DisplayOn</a:t>
            </a:r>
            <a:r>
              <a:rPr lang="pl-PL" sz="1600" dirty="0"/>
              <a:t>();		// wlaczenie </a:t>
            </a:r>
            <a:r>
              <a:rPr lang="pl-PL" sz="1600" dirty="0" smtClean="0"/>
              <a:t>LCD</a:t>
            </a:r>
            <a:br>
              <a:rPr lang="pl-PL" sz="1600" dirty="0" smtClean="0"/>
            </a:br>
            <a:r>
              <a:rPr lang="pl-PL" sz="1600" dirty="0" smtClean="0"/>
              <a:t>BSP_LCD_Clear(LCD_COLOR_WHITE</a:t>
            </a:r>
            <a:r>
              <a:rPr lang="pl-PL" sz="1600" dirty="0"/>
              <a:t>);	</a:t>
            </a:r>
            <a:r>
              <a:rPr lang="pl-PL" sz="1600" dirty="0" smtClean="0"/>
              <a:t>// </a:t>
            </a:r>
            <a:r>
              <a:rPr lang="pl-PL" sz="1600" dirty="0"/>
              <a:t>czyszczenie LCD na kolor bialy</a:t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BSP_LCD_SelectLayer(LCD_BACKGROUND_LAYER</a:t>
            </a:r>
            <a:r>
              <a:rPr lang="pl-PL" sz="1600" dirty="0" smtClean="0"/>
              <a:t>);	// wybor dolnej warstwy</a:t>
            </a:r>
            <a:br>
              <a:rPr lang="pl-PL" sz="1600" dirty="0" smtClean="0"/>
            </a:br>
            <a:r>
              <a:rPr lang="pl-PL" sz="1600" dirty="0" smtClean="0"/>
              <a:t>BSP_LCD_SetFont</a:t>
            </a:r>
            <a:r>
              <a:rPr lang="pl-PL" sz="1600" dirty="0"/>
              <a:t>(&amp;Font16</a:t>
            </a:r>
            <a:r>
              <a:rPr lang="pl-PL" sz="1600" dirty="0" smtClean="0"/>
              <a:t>);			// wybor wielkosci czcionki</a:t>
            </a:r>
            <a:br>
              <a:rPr lang="pl-PL" sz="1600" dirty="0" smtClean="0"/>
            </a:br>
            <a:r>
              <a:rPr lang="pl-PL" sz="1600" dirty="0" smtClean="0"/>
              <a:t>BSP_LCD_SetTextColor(LCD_COLOR_DARKCYAN);	// wybor koloru</a:t>
            </a:r>
            <a:br>
              <a:rPr lang="pl-PL" sz="1600" dirty="0" smtClean="0"/>
            </a:br>
            <a:r>
              <a:rPr lang="pl-PL" sz="1600" dirty="0" smtClean="0"/>
              <a:t>BSP_LCD_DisplayStringAt(0</a:t>
            </a:r>
            <a:r>
              <a:rPr lang="pl-PL" sz="1600" dirty="0"/>
              <a:t>, 10, (uint8_t*) "test", CENTER_MODE</a:t>
            </a:r>
            <a:r>
              <a:rPr lang="pl-PL" sz="1600" dirty="0" smtClean="0"/>
              <a:t>);	// pisanie „test” w odleglosci 10 pikseli od</a:t>
            </a:r>
            <a:br>
              <a:rPr lang="pl-PL" sz="1600" dirty="0" smtClean="0"/>
            </a:br>
            <a:r>
              <a:rPr lang="pl-PL" sz="1600" dirty="0" smtClean="0"/>
              <a:t>							// gornej krawedzi ekranu, wycentrowane</a:t>
            </a:r>
            <a:br>
              <a:rPr lang="pl-PL" sz="1600" dirty="0" smtClean="0"/>
            </a:br>
            <a:endParaRPr lang="pl-PL" sz="1600" dirty="0" smtClean="0"/>
          </a:p>
          <a:p>
            <a:r>
              <a:rPr lang="pl-PL" sz="1600" dirty="0"/>
              <a:t>c</a:t>
            </a:r>
            <a:r>
              <a:rPr lang="pl-PL" sz="1600" dirty="0" smtClean="0"/>
              <a:t>har tekst[] = „tekst z tablicy”</a:t>
            </a:r>
            <a:br>
              <a:rPr lang="pl-PL" sz="1600" dirty="0" smtClean="0"/>
            </a:br>
            <a:r>
              <a:rPr lang="pl-PL" sz="1600" dirty="0" smtClean="0"/>
              <a:t>BSP_LCD_DisplayStringAt(10, 30, &amp;tekst, LEFT_MODE);		// pisanie z tabkicy „tekst” w x=10, y=30</a:t>
            </a:r>
            <a:br>
              <a:rPr lang="pl-PL" sz="1600" dirty="0" smtClean="0"/>
            </a:br>
            <a:r>
              <a:rPr lang="pl-PL" sz="1600" dirty="0" smtClean="0"/>
              <a:t>							// wyrownanie tekstu do lewej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660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911860"/>
          </a:xfrm>
        </p:spPr>
        <p:txBody>
          <a:bodyPr/>
          <a:lstStyle/>
          <a:p>
            <a:pPr algn="ctr"/>
            <a:r>
              <a:rPr lang="pl-PL" dirty="0" smtClean="0"/>
              <a:t>Wyświetlanie zmiennych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Przydatnym zastosowaniem wyświetlacza jest wyświetlanie zmiennych z programu. Żeby to zrobić należy najpierw stworzyć tablicę znaków – bufor który będzie wyświetlany, następnie umieścić w nim wartość zmiennej. W przypadku innych zmiennych niż liczba typu int zamiast %d będzie inny znacznik, po więcej szczegółów odsyłam </a:t>
            </a:r>
            <a:r>
              <a:rPr lang="pl-PL" dirty="0" smtClean="0">
                <a:hlinkClick r:id="rId2"/>
              </a:rPr>
              <a:t>tutaj</a:t>
            </a:r>
            <a:r>
              <a:rPr lang="pl-PL" dirty="0" smtClean="0"/>
              <a:t>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600" dirty="0" smtClean="0"/>
              <a:t>int liczba = 189;</a:t>
            </a:r>
            <a:br>
              <a:rPr lang="pl-PL" sz="1600" dirty="0" smtClean="0"/>
            </a:br>
            <a:r>
              <a:rPr lang="pl-PL" sz="1600" dirty="0" smtClean="0"/>
              <a:t>char tekst[] = „”;</a:t>
            </a:r>
            <a:br>
              <a:rPr lang="pl-PL" sz="1600" dirty="0" smtClean="0"/>
            </a:br>
            <a:r>
              <a:rPr lang="pl-PL" sz="1600" dirty="0" smtClean="0"/>
              <a:t>sprintf(tekst, „Wartosc liczby to %d", liczba);</a:t>
            </a:r>
            <a:br>
              <a:rPr lang="pl-PL" sz="1600" dirty="0" smtClean="0"/>
            </a:br>
            <a:r>
              <a:rPr lang="pl-PL" sz="1600" dirty="0" smtClean="0"/>
              <a:t>BSP_LCD_DisplayStringAt(0</a:t>
            </a:r>
            <a:r>
              <a:rPr lang="pl-PL" sz="1600" dirty="0"/>
              <a:t>, 10, (uint8_t*) </a:t>
            </a:r>
            <a:r>
              <a:rPr lang="pl-PL" sz="1600" dirty="0" smtClean="0"/>
              <a:t>tekst, LEFT_MODE);</a:t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dirty="0" smtClean="0"/>
              <a:t>Uwaga – tekst to wyświetlenia nie może zawierać znaków diakrytycznych. </a:t>
            </a:r>
            <a:endParaRPr lang="pl-PL" sz="1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92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Wyświetlacz graficzny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Mikrokontroler STM32F429xx jest układem stworzonym z myślą o urządzeniach z interfejsem graficznym. Posiada wbudowany kontroler LCD i akcelerator graficzny Chrom-ART DMA2D. Ponadto na płytce znajduje się kość pamięci SDRAM (64 Mbit) z dostępem przez FMC – Flexible Memory Controller. Wykorzystanie wszystkich tych peryferiów pozwala wyświetlać i generować grafikę na kolorowym wyświetlaczu graficznym. Istnieje wiele narzędzi wykorzystujących LCD i STM32F429, między innymi STemWin i TouchGFX pozwalające tworzyć całe systemy operacyjne z użyciem interfejsu graficznego.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Zajmiemy się prostą generacją obrazu – napisy i podstawowe kształty z użyciem bibliotek BSP (Board Support Package) dostarczanych przez producenta w pakiecie bibliotek i narzędzi dla płytki. </a:t>
            </a:r>
          </a:p>
        </p:txBody>
      </p:sp>
    </p:spTree>
    <p:extLst>
      <p:ext uri="{BB962C8B-B14F-4D97-AF65-F5344CB8AC3E}">
        <p14:creationId xmlns:p14="http://schemas.microsoft.com/office/powerpoint/2010/main" val="374445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Konfiguracja peryferiów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970" y="1389337"/>
            <a:ext cx="3321050" cy="54686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1966942"/>
            <a:ext cx="3822700" cy="431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0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Dodanie zewnętrznych bibliotek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Ponieważ korzystamy z pakietu bibliotek BSP który nie jest zawarty w programie CubeMX trzeba je dodać oddzielnie. Biblioteki te znajdują się w archiwum stm32cubef4.zip na </a:t>
            </a:r>
            <a:r>
              <a:rPr lang="pl-PL" dirty="0">
                <a:solidFill>
                  <a:schemeClr val="tx1"/>
                </a:solidFill>
              </a:rPr>
              <a:t>stronie producenta: </a:t>
            </a:r>
            <a:r>
              <a:rPr lang="pl-PL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pl-PL" dirty="0" smtClean="0">
                <a:solidFill>
                  <a:schemeClr val="tx1"/>
                </a:solidFill>
                <a:hlinkClick r:id="rId2"/>
              </a:rPr>
              <a:t>www.st.com/web/en/catalog/tools/PF259243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Po stworzeniu projektu w CubeMX należy przejść do jego folderu, umieścić bezpośrednio w nim folder Utilities (zawiera pliki czcionek) oraz w folderze Drivers folder BSP z folderu Drivers z archiwum.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celu zaoszczędzenia </a:t>
            </a:r>
            <a:r>
              <a:rPr lang="pl-PL" dirty="0" smtClean="0">
                <a:solidFill>
                  <a:schemeClr val="tx1"/>
                </a:solidFill>
              </a:rPr>
              <a:t>miejsca w lokacji projektu </a:t>
            </a:r>
            <a:r>
              <a:rPr lang="pl-PL" dirty="0">
                <a:solidFill>
                  <a:schemeClr val="tx1"/>
                </a:solidFill>
              </a:rPr>
              <a:t>z folderu Utilities można usunąć wszystkie katalogi za wyjątkiem Fonts, z folderu BSP można usunąć wszystkie katalogi oprócz Components i </a:t>
            </a:r>
            <a:r>
              <a:rPr lang="pl-PL" dirty="0" smtClean="0">
                <a:solidFill>
                  <a:schemeClr val="tx1"/>
                </a:solidFill>
              </a:rPr>
              <a:t>STM32F429I-Discovery.</a:t>
            </a:r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-442"/>
            <a:ext cx="8301038" cy="68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5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911860"/>
          </a:xfrm>
        </p:spPr>
        <p:txBody>
          <a:bodyPr/>
          <a:lstStyle/>
          <a:p>
            <a:pPr algn="ctr"/>
            <a:r>
              <a:rPr lang="pl-PL" dirty="0" smtClean="0"/>
              <a:t>Biblioteki do wyświetlacza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 </a:t>
            </a:r>
            <a:r>
              <a:rPr lang="pl-PL" dirty="0" smtClean="0"/>
              <a:t>katalogu BSP/Components dodajemy plik „ili9341.c” ze ścieżki: nazwaprojektu\Drivers\BSP\Components\ili9341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Do </a:t>
            </a:r>
            <a:r>
              <a:rPr lang="pl-PL" dirty="0"/>
              <a:t>katalogu BSP/STM32F429I-Discovery dodajemy pliki „stm32f429i_discovery.c”, „stm32f429i_discovery_lcd.c” i „stm32f429i_discovery_sdram.c” ze ścieżki:</a:t>
            </a:r>
            <a:br>
              <a:rPr lang="pl-PL" dirty="0"/>
            </a:br>
            <a:r>
              <a:rPr lang="pl-PL" dirty="0" smtClean="0"/>
              <a:t>nazwaprojektu\Drivers\BSP\STM32F429I-Discovery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Żeby dodać plik należy zaznaczyć go kursorem myszy, kliknąć „Add” a następnie „Close”. Można zaznaczyć kilka plików naraz przytrzymując Ctrl na klawiaturze.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654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525" y="0"/>
            <a:ext cx="86997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40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99" y="0"/>
            <a:ext cx="7519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93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19100"/>
            <a:ext cx="10058400" cy="911860"/>
          </a:xfrm>
        </p:spPr>
        <p:txBody>
          <a:bodyPr/>
          <a:lstStyle/>
          <a:p>
            <a:pPr algn="ctr"/>
            <a:r>
              <a:rPr lang="pl-PL" dirty="0" smtClean="0"/>
              <a:t>Biblioteki do wyświetlacza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oknie „Include Paths” należy dodać folder </a:t>
            </a:r>
            <a:r>
              <a:rPr lang="pl-PL" dirty="0"/>
              <a:t>ścieżkę </a:t>
            </a:r>
            <a:r>
              <a:rPr lang="pl-PL" dirty="0" smtClean="0"/>
              <a:t>Drivers\BSP\STM32F429I-Discovery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Teraz w projekcie zawarte są wszystkie niezbędne do pracy biblioteki oraz pliki. W razie występowania problemów z którymś z powyższych kroków, można pobrać już gotowy skonfigurowany projekt z tego adresu</a:t>
            </a:r>
            <a:r>
              <a:rPr lang="pl-PL" dirty="0"/>
              <a:t>: </a:t>
            </a:r>
            <a:r>
              <a:rPr lang="pl-PL" dirty="0">
                <a:hlinkClick r:id="rId2"/>
              </a:rPr>
              <a:t>http://www.ue.eti.pg.gda.pl/~</a:t>
            </a:r>
            <a:r>
              <a:rPr lang="pl-PL">
                <a:hlinkClick r:id="rId2"/>
              </a:rPr>
              <a:t>bpa/kolo_chip/warsztaty2016</a:t>
            </a:r>
            <a:r>
              <a:rPr lang="pl-PL" smtClean="0">
                <a:hlinkClick r:id="rId2"/>
              </a:rPr>
              <a:t>/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plik o nazwie „wyswietlacz.zip”.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45717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5439</TotalTime>
  <Words>301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STM32F429I Discovery </vt:lpstr>
      <vt:lpstr>Wyświetlacz graficzny</vt:lpstr>
      <vt:lpstr>Konfiguracja peryferiów</vt:lpstr>
      <vt:lpstr>Dodanie zewnętrznych bibliotek</vt:lpstr>
      <vt:lpstr>PowerPoint Presentation</vt:lpstr>
      <vt:lpstr>Biblioteki do wyświetlacza</vt:lpstr>
      <vt:lpstr>PowerPoint Presentation</vt:lpstr>
      <vt:lpstr>PowerPoint Presentation</vt:lpstr>
      <vt:lpstr>Biblioteki do wyświetlacza</vt:lpstr>
      <vt:lpstr>Funkcje obsługi wyświetlacza</vt:lpstr>
      <vt:lpstr>Funkcje obsługi wyświetlacza c.d.</vt:lpstr>
      <vt:lpstr>Wyświetlanie zmiennych</vt:lpstr>
    </vt:vector>
  </TitlesOfParts>
  <Company>illuminati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Bleble</dc:title>
  <dc:creator>Marcin</dc:creator>
  <cp:lastModifiedBy>Marcin</cp:lastModifiedBy>
  <cp:revision>62</cp:revision>
  <dcterms:created xsi:type="dcterms:W3CDTF">2015-10-13T18:48:12Z</dcterms:created>
  <dcterms:modified xsi:type="dcterms:W3CDTF">2015-11-23T09:53:27Z</dcterms:modified>
</cp:coreProperties>
</file>