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8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C260E8D-D5C5-48BF-9D44-082B3D4197E7}" type="datetimeFigureOut">
              <a:rPr lang="pl-PL" smtClean="0"/>
              <a:t>2014-06-02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7560C67-E9B1-4C13-B932-601E80E8210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fxdev.pl/1wire.zi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1-Wire - warsztaty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DS18B20 to następca DS1820, jednak wciąż gdzieniegdzie dostępne są DS1820</a:t>
            </a:r>
          </a:p>
          <a:p>
            <a:r>
              <a:rPr lang="pl-PL" sz="1800" i="1" dirty="0" smtClean="0"/>
              <a:t>(z piwnicy zalanej, opuszczonej chińskiej fabryki)</a:t>
            </a:r>
            <a:endParaRPr lang="pl-PL" i="1" dirty="0" smtClean="0"/>
          </a:p>
          <a:p>
            <a:r>
              <a:rPr lang="pl-PL" dirty="0" smtClean="0"/>
              <a:t>DS18B20, rozdzielczość do 0.0625’C</a:t>
            </a:r>
          </a:p>
          <a:p>
            <a:r>
              <a:rPr lang="pl-PL" dirty="0" smtClean="0"/>
              <a:t>DS1820, rozdzielczość do 0.5’C</a:t>
            </a:r>
          </a:p>
          <a:p>
            <a:r>
              <a:rPr lang="pl-PL" dirty="0" smtClean="0"/>
              <a:t>Te same (przynajmniej podstawowe) komendy</a:t>
            </a:r>
          </a:p>
          <a:p>
            <a:r>
              <a:rPr lang="pl-PL" dirty="0" smtClean="0"/>
              <a:t>Nieco inna zawartość rejestrów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DS18B20 i DS1820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DS18B20 i DS1820</a:t>
            </a:r>
            <a:endParaRPr lang="pl-P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806239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79512" y="1412776"/>
            <a:ext cx="8964488" cy="4594515"/>
          </a:xfrm>
        </p:spPr>
        <p:txBody>
          <a:bodyPr/>
          <a:lstStyle/>
          <a:p>
            <a:r>
              <a:rPr lang="pl-PL" dirty="0" smtClean="0"/>
              <a:t>Master wykonuje procedurę resetu</a:t>
            </a:r>
          </a:p>
          <a:p>
            <a:r>
              <a:rPr lang="pl-PL" dirty="0" smtClean="0"/>
              <a:t>Master wysyła komendę SKIP ROM (0xCC)</a:t>
            </a:r>
          </a:p>
          <a:p>
            <a:r>
              <a:rPr lang="pl-PL" dirty="0" smtClean="0"/>
              <a:t>Master wysyła komendę </a:t>
            </a:r>
            <a:r>
              <a:rPr lang="pl-PL" dirty="0" smtClean="0"/>
              <a:t>wykonania pomiaru: </a:t>
            </a:r>
            <a:r>
              <a:rPr lang="pl-PL" dirty="0" err="1" smtClean="0"/>
              <a:t>Convert</a:t>
            </a:r>
            <a:r>
              <a:rPr lang="pl-PL" dirty="0" smtClean="0"/>
              <a:t> T (0x44</a:t>
            </a:r>
            <a:r>
              <a:rPr lang="pl-PL" dirty="0" smtClean="0"/>
              <a:t>)</a:t>
            </a:r>
          </a:p>
          <a:p>
            <a:r>
              <a:rPr lang="pl-PL" dirty="0" smtClean="0"/>
              <a:t>Master non-stop odbiera bity od </a:t>
            </a:r>
            <a:r>
              <a:rPr lang="pl-PL" dirty="0" err="1" smtClean="0"/>
              <a:t>slave</a:t>
            </a:r>
            <a:r>
              <a:rPr lang="pl-PL" dirty="0" smtClean="0"/>
              <a:t>, aż odbierze „1”, co oznacza ukończenie pomiaru</a:t>
            </a:r>
          </a:p>
          <a:p>
            <a:r>
              <a:rPr lang="pl-PL" dirty="0" smtClean="0"/>
              <a:t>Master wykonuje procedurę resetu</a:t>
            </a:r>
          </a:p>
          <a:p>
            <a:r>
              <a:rPr lang="pl-PL" dirty="0" smtClean="0"/>
              <a:t>Master wysyła komendę </a:t>
            </a:r>
            <a:r>
              <a:rPr lang="pl-PL" dirty="0" err="1" smtClean="0"/>
              <a:t>Read</a:t>
            </a:r>
            <a:r>
              <a:rPr lang="pl-PL" dirty="0" smtClean="0"/>
              <a:t> </a:t>
            </a:r>
            <a:r>
              <a:rPr lang="pl-PL" dirty="0" err="1" smtClean="0"/>
              <a:t>Scratchpad</a:t>
            </a:r>
            <a:r>
              <a:rPr lang="pl-PL" dirty="0" smtClean="0"/>
              <a:t> (0xBE)</a:t>
            </a:r>
          </a:p>
          <a:p>
            <a:r>
              <a:rPr lang="pl-PL" dirty="0" smtClean="0"/>
              <a:t>Master odbiera zawartość rejestrów (do temperatury wystarczą 2 pierwsze)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Procedura obsługi termometru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20000"/>
          </a:bodyPr>
          <a:lstStyle/>
          <a:p>
            <a:r>
              <a:rPr lang="pl-PL" sz="1600" dirty="0" err="1" smtClean="0"/>
              <a:t>unsigned</a:t>
            </a:r>
            <a:r>
              <a:rPr lang="pl-PL" sz="1600" dirty="0" smtClean="0"/>
              <a:t> char _1WireReadSlot(</a:t>
            </a:r>
            <a:r>
              <a:rPr lang="pl-PL" sz="1600" dirty="0" err="1" smtClean="0"/>
              <a:t>void</a:t>
            </a:r>
            <a:r>
              <a:rPr lang="pl-PL" sz="1600" dirty="0" smtClean="0"/>
              <a:t>) </a:t>
            </a:r>
            <a:r>
              <a:rPr lang="pl-PL" sz="1600" dirty="0" smtClean="0"/>
              <a:t>{</a:t>
            </a:r>
            <a:r>
              <a:rPr lang="pl-PL" sz="1600" dirty="0" smtClean="0"/>
              <a:t> </a:t>
            </a:r>
            <a:br>
              <a:rPr lang="pl-PL" sz="1600" dirty="0" smtClean="0"/>
            </a:br>
            <a:r>
              <a:rPr lang="pl-PL" sz="1600" dirty="0" smtClean="0"/>
              <a:t>   uint8_t </a:t>
            </a:r>
            <a:r>
              <a:rPr lang="pl-PL" sz="1600" dirty="0" smtClean="0"/>
              <a:t>bit=0</a:t>
            </a:r>
            <a:r>
              <a:rPr lang="pl-PL" sz="1600" dirty="0" smtClean="0"/>
              <a:t>; </a:t>
            </a:r>
            <a:br>
              <a:rPr lang="pl-PL" sz="1600" dirty="0" smtClean="0"/>
            </a:br>
            <a:r>
              <a:rPr lang="pl-PL" sz="1600" dirty="0" smtClean="0"/>
              <a:t>    </a:t>
            </a:r>
            <a:br>
              <a:rPr lang="pl-PL" sz="1600" dirty="0" smtClean="0"/>
            </a:br>
            <a:r>
              <a:rPr lang="pl-PL" sz="1600" dirty="0" smtClean="0"/>
              <a:t>   _</a:t>
            </a:r>
            <a:r>
              <a:rPr lang="pl-PL" sz="1600" dirty="0" smtClean="0"/>
              <a:t>1W_SET_0</a:t>
            </a:r>
            <a:r>
              <a:rPr lang="pl-PL" sz="1600" dirty="0" smtClean="0"/>
              <a:t>();   //ustaw 0 </a:t>
            </a:r>
            <a:br>
              <a:rPr lang="pl-PL" sz="1600" dirty="0" smtClean="0"/>
            </a:br>
            <a:r>
              <a:rPr lang="pl-PL" sz="1600" dirty="0" smtClean="0"/>
              <a:t>   </a:t>
            </a:r>
            <a:r>
              <a:rPr lang="pl-PL" sz="1600" dirty="0" smtClean="0"/>
              <a:t>_</a:t>
            </a:r>
            <a:r>
              <a:rPr lang="pl-PL" sz="1600" dirty="0" err="1" smtClean="0"/>
              <a:t>delay_us</a:t>
            </a:r>
            <a:r>
              <a:rPr lang="pl-PL" sz="1600" dirty="0" smtClean="0"/>
              <a:t>(1);</a:t>
            </a:r>
            <a:r>
              <a:rPr lang="pl-PL" sz="1600" dirty="0" smtClean="0"/>
              <a:t> </a:t>
            </a:r>
            <a:endParaRPr lang="pl-PL" sz="1600" dirty="0" smtClean="0"/>
          </a:p>
          <a:p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   _1W_SET_1();   //zwolnij magistralę, stan H z rezystora </a:t>
            </a:r>
            <a:r>
              <a:rPr lang="pl-PL" sz="1600" dirty="0" err="1" smtClean="0"/>
              <a:t>PullUp</a:t>
            </a:r>
            <a:r>
              <a:rPr lang="pl-PL" sz="1600" dirty="0" smtClean="0"/>
              <a:t> </a:t>
            </a:r>
            <a:br>
              <a:rPr lang="pl-PL" sz="1600" dirty="0" smtClean="0"/>
            </a:br>
            <a:r>
              <a:rPr lang="pl-PL" sz="1600" dirty="0" smtClean="0"/>
              <a:t>   _</a:t>
            </a:r>
            <a:r>
              <a:rPr lang="pl-PL" sz="1600" dirty="0" err="1" smtClean="0"/>
              <a:t>delay_us</a:t>
            </a:r>
            <a:r>
              <a:rPr lang="pl-PL" sz="1600" dirty="0" smtClean="0"/>
              <a:t> </a:t>
            </a:r>
            <a:r>
              <a:rPr lang="pl-PL" sz="1600" dirty="0" smtClean="0"/>
              <a:t>(</a:t>
            </a:r>
            <a:r>
              <a:rPr lang="pl-PL" sz="1600" dirty="0" smtClean="0"/>
              <a:t>8); </a:t>
            </a:r>
            <a:endParaRPr lang="pl-PL" sz="1600" dirty="0" smtClean="0"/>
          </a:p>
          <a:p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   </a:t>
            </a:r>
            <a:r>
              <a:rPr lang="pl-PL" sz="1600" dirty="0" smtClean="0"/>
              <a:t>bit </a:t>
            </a:r>
            <a:r>
              <a:rPr lang="pl-PL" sz="1600" dirty="0" smtClean="0"/>
              <a:t>= (PINB &amp; 0x01);      //zwróć wartość PinB.0, 1 lub 0 </a:t>
            </a:r>
            <a:br>
              <a:rPr lang="pl-PL" sz="1600" dirty="0" smtClean="0"/>
            </a:br>
            <a:r>
              <a:rPr lang="pl-PL" sz="1600" dirty="0" smtClean="0"/>
              <a:t>    </a:t>
            </a:r>
            <a:r>
              <a:rPr lang="pl-PL" sz="1600" dirty="0" smtClean="0"/>
              <a:t>_</a:t>
            </a:r>
            <a:r>
              <a:rPr lang="pl-PL" sz="1600" dirty="0" err="1" smtClean="0"/>
              <a:t>delay_us</a:t>
            </a:r>
            <a:r>
              <a:rPr lang="pl-PL" sz="1600" dirty="0" smtClean="0"/>
              <a:t> </a:t>
            </a:r>
            <a:r>
              <a:rPr lang="pl-PL" sz="1600" dirty="0" smtClean="0"/>
              <a:t>(</a:t>
            </a:r>
            <a:r>
              <a:rPr lang="pl-PL" sz="1600" dirty="0" smtClean="0"/>
              <a:t>25); </a:t>
            </a:r>
            <a:endParaRPr lang="pl-PL" sz="1600" dirty="0" smtClean="0"/>
          </a:p>
          <a:p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   return </a:t>
            </a:r>
            <a:r>
              <a:rPr lang="pl-PL" sz="1600" dirty="0" smtClean="0"/>
              <a:t>bit</a:t>
            </a:r>
            <a:r>
              <a:rPr lang="pl-PL" sz="1600" dirty="0" smtClean="0"/>
              <a:t>; </a:t>
            </a:r>
            <a:br>
              <a:rPr lang="pl-PL" sz="1600" dirty="0" smtClean="0"/>
            </a:br>
            <a:r>
              <a:rPr lang="pl-PL" sz="1600" dirty="0" smtClean="0"/>
              <a:t>}</a:t>
            </a:r>
          </a:p>
          <a:p>
            <a:r>
              <a:rPr lang="pl-PL" sz="2400" dirty="0" smtClean="0"/>
              <a:t>Mikrokontroler spędza większość czasu nie robiąc nic (</a:t>
            </a:r>
            <a:r>
              <a:rPr lang="pl-PL" sz="2400" dirty="0" err="1" smtClean="0"/>
              <a:t>delay_us</a:t>
            </a:r>
            <a:r>
              <a:rPr lang="pl-PL" sz="2400" dirty="0" smtClean="0"/>
              <a:t>)</a:t>
            </a:r>
          </a:p>
          <a:p>
            <a:r>
              <a:rPr lang="pl-PL" sz="2400" dirty="0" smtClean="0"/>
              <a:t>Jeżeli nastąpią jakieś przerwania, całość może się rozjechać czasowo (a czas to kluczowa sprawa w 1-wire)</a:t>
            </a:r>
          </a:p>
          <a:p>
            <a:r>
              <a:rPr lang="pl-PL" sz="2400" dirty="0" smtClean="0"/>
              <a:t>Zaleta: prostota</a:t>
            </a:r>
            <a:endParaRPr lang="pl-PL" sz="24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Zły sposób na 1-wire</a:t>
            </a:r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Zużywa minimum procesora dając nam możliwość robienia czegoś innego w momencie pomiaru / komunikacji</a:t>
            </a:r>
          </a:p>
          <a:p>
            <a:r>
              <a:rPr lang="pl-PL" dirty="0" smtClean="0"/>
              <a:t>Utrzymuje stabilne czasy nawet gdy występują jakieś przerwania</a:t>
            </a:r>
          </a:p>
          <a:p>
            <a:r>
              <a:rPr lang="pl-PL" dirty="0" smtClean="0"/>
              <a:t>Zajmuje mało miejsca we </a:t>
            </a:r>
            <a:r>
              <a:rPr lang="pl-PL" dirty="0" err="1" smtClean="0"/>
              <a:t>flashu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Założenia dobrej metody</a:t>
            </a:r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Wykorzystanie timera0 (8-bit) z przerwaniem </a:t>
            </a:r>
            <a:r>
              <a:rPr lang="pl-PL" dirty="0" err="1" smtClean="0"/>
              <a:t>compare</a:t>
            </a:r>
            <a:endParaRPr lang="pl-PL" dirty="0" smtClean="0"/>
          </a:p>
          <a:p>
            <a:r>
              <a:rPr lang="pl-PL" dirty="0" smtClean="0"/>
              <a:t>W przerwaniu wykonujemy jakąś część komunikacji nie wymagającą czekania (np. pobranie stanu portu, bądź jego zmiana)</a:t>
            </a:r>
          </a:p>
          <a:p>
            <a:r>
              <a:rPr lang="pl-PL" dirty="0" smtClean="0"/>
              <a:t>Następnie ustawiamy wewnętrzny stan (aby wiedzieć gdzie wskoczyć przy następnym zdarzeniu)</a:t>
            </a:r>
          </a:p>
          <a:p>
            <a:r>
              <a:rPr lang="pl-PL" dirty="0" smtClean="0"/>
              <a:t>Ustawiamy </a:t>
            </a:r>
            <a:r>
              <a:rPr lang="pl-PL" dirty="0" err="1" smtClean="0"/>
              <a:t>timer</a:t>
            </a:r>
            <a:r>
              <a:rPr lang="pl-PL" dirty="0" smtClean="0"/>
              <a:t> tak, aby wywołać następne przerwanie po określonym czasie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Rozwiązanie</a:t>
            </a:r>
            <a:endParaRPr lang="pl-P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71600" y="1481328"/>
            <a:ext cx="7715200" cy="4755984"/>
          </a:xfrm>
        </p:spPr>
        <p:txBody>
          <a:bodyPr>
            <a:normAutofit fontScale="62500" lnSpcReduction="20000"/>
          </a:bodyPr>
          <a:lstStyle/>
          <a:p>
            <a:r>
              <a:rPr lang="pl-PL" dirty="0" smtClean="0"/>
              <a:t>ISR(TIMER0_COMP_vect) {</a:t>
            </a:r>
          </a:p>
          <a:p>
            <a:r>
              <a:rPr lang="pl-PL" dirty="0" smtClean="0"/>
              <a:t>	//</a:t>
            </a:r>
            <a:r>
              <a:rPr lang="pl-PL" dirty="0" err="1" smtClean="0"/>
              <a:t>disable</a:t>
            </a:r>
            <a:r>
              <a:rPr lang="pl-PL" dirty="0" smtClean="0"/>
              <a:t> </a:t>
            </a:r>
            <a:r>
              <a:rPr lang="pl-PL" dirty="0" err="1" smtClean="0"/>
              <a:t>timer</a:t>
            </a:r>
            <a:r>
              <a:rPr lang="pl-PL" dirty="0" smtClean="0"/>
              <a:t> </a:t>
            </a:r>
            <a:r>
              <a:rPr lang="pl-PL" dirty="0" smtClean="0"/>
              <a:t>for </a:t>
            </a:r>
            <a:r>
              <a:rPr lang="pl-PL" dirty="0" err="1" smtClean="0"/>
              <a:t>now</a:t>
            </a:r>
            <a:endParaRPr lang="pl-PL" dirty="0" smtClean="0"/>
          </a:p>
          <a:p>
            <a:r>
              <a:rPr lang="pl-PL" dirty="0" smtClean="0"/>
              <a:t>	TCCR0 = 0;</a:t>
            </a:r>
          </a:p>
          <a:p>
            <a:endParaRPr lang="pl-PL" dirty="0" smtClean="0"/>
          </a:p>
          <a:p>
            <a:r>
              <a:rPr lang="pl-PL" dirty="0" smtClean="0"/>
              <a:t>	//do </a:t>
            </a:r>
            <a:r>
              <a:rPr lang="pl-PL" dirty="0" err="1" smtClean="0"/>
              <a:t>stuff</a:t>
            </a:r>
            <a:r>
              <a:rPr lang="pl-PL" dirty="0" smtClean="0"/>
              <a:t> </a:t>
            </a:r>
            <a:r>
              <a:rPr lang="pl-PL" dirty="0" err="1" smtClean="0"/>
              <a:t>depending</a:t>
            </a:r>
            <a:r>
              <a:rPr lang="pl-PL" dirty="0" smtClean="0"/>
              <a:t> on state</a:t>
            </a:r>
          </a:p>
          <a:p>
            <a:r>
              <a:rPr lang="pl-PL" dirty="0" smtClean="0"/>
              <a:t>	</a:t>
            </a:r>
            <a:r>
              <a:rPr lang="pl-PL" dirty="0" err="1" smtClean="0"/>
              <a:t>if</a:t>
            </a:r>
            <a:r>
              <a:rPr lang="pl-PL" dirty="0" smtClean="0"/>
              <a:t> (state == </a:t>
            </a:r>
            <a:r>
              <a:rPr lang="pl-PL" dirty="0" err="1" smtClean="0"/>
              <a:t>LED_ON</a:t>
            </a:r>
            <a:r>
              <a:rPr lang="pl-PL" dirty="0" smtClean="0"/>
              <a:t>) </a:t>
            </a:r>
            <a:r>
              <a:rPr lang="pl-PL" dirty="0" smtClean="0"/>
              <a:t>{</a:t>
            </a:r>
          </a:p>
          <a:p>
            <a:r>
              <a:rPr lang="pl-PL" dirty="0" smtClean="0"/>
              <a:t>		</a:t>
            </a:r>
            <a:r>
              <a:rPr lang="pl-PL" dirty="0" smtClean="0"/>
              <a:t>PORTB </a:t>
            </a:r>
            <a:r>
              <a:rPr lang="pl-PL" dirty="0" smtClean="0"/>
              <a:t>&amp;= ~(1 &lt;&lt; </a:t>
            </a:r>
            <a:r>
              <a:rPr lang="pl-PL" dirty="0" err="1" smtClean="0"/>
              <a:t>LED_PIN</a:t>
            </a:r>
            <a:r>
              <a:rPr lang="pl-PL" dirty="0" smtClean="0"/>
              <a:t>);</a:t>
            </a:r>
            <a:endParaRPr lang="pl-PL" dirty="0" smtClean="0"/>
          </a:p>
          <a:p>
            <a:r>
              <a:rPr lang="pl-PL" dirty="0" smtClean="0"/>
              <a:t>		state = </a:t>
            </a:r>
            <a:r>
              <a:rPr lang="pl-PL" dirty="0" err="1" smtClean="0"/>
              <a:t>LED_OFF</a:t>
            </a:r>
            <a:r>
              <a:rPr lang="pl-PL" dirty="0" smtClean="0"/>
              <a:t>;</a:t>
            </a:r>
            <a:endParaRPr lang="pl-PL" dirty="0" smtClean="0"/>
          </a:p>
          <a:p>
            <a:r>
              <a:rPr lang="pl-PL" dirty="0" smtClean="0"/>
              <a:t>		</a:t>
            </a:r>
            <a:r>
              <a:rPr lang="pl-PL" dirty="0" err="1" smtClean="0"/>
              <a:t>scheduleTrigger</a:t>
            </a:r>
            <a:r>
              <a:rPr lang="pl-PL" dirty="0" smtClean="0"/>
              <a:t>(150); //set </a:t>
            </a:r>
            <a:r>
              <a:rPr lang="pl-PL" dirty="0" err="1" smtClean="0"/>
              <a:t>timer</a:t>
            </a:r>
            <a:endParaRPr lang="pl-PL" dirty="0" smtClean="0"/>
          </a:p>
          <a:p>
            <a:r>
              <a:rPr lang="pl-PL" dirty="0" smtClean="0"/>
              <a:t>		return;</a:t>
            </a:r>
          </a:p>
          <a:p>
            <a:r>
              <a:rPr lang="pl-PL" dirty="0" smtClean="0"/>
              <a:t>	</a:t>
            </a:r>
            <a:r>
              <a:rPr lang="pl-PL" dirty="0" smtClean="0"/>
              <a:t>}</a:t>
            </a:r>
          </a:p>
          <a:p>
            <a:r>
              <a:rPr lang="pl-PL" dirty="0" smtClean="0"/>
              <a:t>	</a:t>
            </a:r>
            <a:r>
              <a:rPr lang="pl-PL" dirty="0" err="1" smtClean="0"/>
              <a:t>if</a:t>
            </a:r>
            <a:r>
              <a:rPr lang="pl-PL" dirty="0" smtClean="0"/>
              <a:t> (state == </a:t>
            </a:r>
            <a:r>
              <a:rPr lang="pl-PL" dirty="0" err="1" smtClean="0"/>
              <a:t>LED_OFF</a:t>
            </a:r>
            <a:r>
              <a:rPr lang="pl-PL" dirty="0" smtClean="0"/>
              <a:t>) </a:t>
            </a:r>
            <a:r>
              <a:rPr lang="pl-PL" dirty="0" smtClean="0"/>
              <a:t>{</a:t>
            </a:r>
          </a:p>
          <a:p>
            <a:r>
              <a:rPr lang="pl-PL" dirty="0" smtClean="0"/>
              <a:t>		PORTB </a:t>
            </a:r>
            <a:r>
              <a:rPr lang="pl-PL" dirty="0" smtClean="0"/>
              <a:t>|= (</a:t>
            </a:r>
            <a:r>
              <a:rPr lang="pl-PL" dirty="0" smtClean="0"/>
              <a:t>1 &lt;&lt; </a:t>
            </a:r>
            <a:r>
              <a:rPr lang="pl-PL" dirty="0" err="1" smtClean="0"/>
              <a:t>LED_PIN</a:t>
            </a:r>
            <a:r>
              <a:rPr lang="pl-PL" dirty="0" smtClean="0"/>
              <a:t>);</a:t>
            </a:r>
          </a:p>
          <a:p>
            <a:r>
              <a:rPr lang="pl-PL" dirty="0" smtClean="0"/>
              <a:t>		state = </a:t>
            </a:r>
            <a:r>
              <a:rPr lang="pl-PL" dirty="0" err="1" smtClean="0"/>
              <a:t>LED_ON</a:t>
            </a:r>
            <a:r>
              <a:rPr lang="pl-PL" dirty="0" smtClean="0"/>
              <a:t>;</a:t>
            </a:r>
            <a:endParaRPr lang="pl-PL" dirty="0" smtClean="0"/>
          </a:p>
          <a:p>
            <a:r>
              <a:rPr lang="pl-PL" dirty="0" smtClean="0"/>
              <a:t>		</a:t>
            </a:r>
            <a:r>
              <a:rPr lang="pl-PL" dirty="0" err="1" smtClean="0"/>
              <a:t>scheduleTrigger</a:t>
            </a:r>
            <a:r>
              <a:rPr lang="pl-PL" dirty="0" smtClean="0"/>
              <a:t>(50); </a:t>
            </a:r>
            <a:r>
              <a:rPr lang="pl-PL" dirty="0" smtClean="0"/>
              <a:t>//set </a:t>
            </a:r>
            <a:r>
              <a:rPr lang="pl-PL" dirty="0" err="1" smtClean="0"/>
              <a:t>timer</a:t>
            </a:r>
            <a:endParaRPr lang="pl-PL" dirty="0" smtClean="0"/>
          </a:p>
          <a:p>
            <a:r>
              <a:rPr lang="pl-PL" dirty="0" smtClean="0"/>
              <a:t>		return;</a:t>
            </a:r>
          </a:p>
          <a:p>
            <a:r>
              <a:rPr lang="pl-PL" dirty="0" smtClean="0"/>
              <a:t>	</a:t>
            </a:r>
            <a:r>
              <a:rPr lang="pl-PL" dirty="0" smtClean="0"/>
              <a:t>}</a:t>
            </a:r>
          </a:p>
          <a:p>
            <a:r>
              <a:rPr lang="pl-PL" dirty="0" smtClean="0"/>
              <a:t>}</a:t>
            </a:r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Miganie diodą za pomocą przerwania</a:t>
            </a:r>
            <a:endParaRPr lang="pl-P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1800" dirty="0" err="1" smtClean="0"/>
              <a:t>void</a:t>
            </a:r>
            <a:r>
              <a:rPr lang="pl-PL" sz="1800" dirty="0" smtClean="0"/>
              <a:t> </a:t>
            </a:r>
            <a:r>
              <a:rPr lang="pl-PL" sz="1800" dirty="0" err="1" smtClean="0"/>
              <a:t>scheduleTrigger</a:t>
            </a:r>
            <a:r>
              <a:rPr lang="pl-PL" sz="1800" dirty="0" smtClean="0"/>
              <a:t>(</a:t>
            </a:r>
            <a:r>
              <a:rPr lang="pl-PL" sz="1800" dirty="0" err="1" smtClean="0"/>
              <a:t>const</a:t>
            </a:r>
            <a:r>
              <a:rPr lang="pl-PL" sz="1800" dirty="0" smtClean="0"/>
              <a:t> char </a:t>
            </a:r>
            <a:r>
              <a:rPr lang="pl-PL" sz="1800" dirty="0" err="1" smtClean="0"/>
              <a:t>ticks</a:t>
            </a:r>
            <a:r>
              <a:rPr lang="pl-PL" sz="1800" dirty="0" smtClean="0"/>
              <a:t>) {</a:t>
            </a:r>
          </a:p>
          <a:p>
            <a:r>
              <a:rPr lang="pl-PL" sz="1800" dirty="0" smtClean="0"/>
              <a:t>	//setup timer0</a:t>
            </a:r>
          </a:p>
          <a:p>
            <a:r>
              <a:rPr lang="pl-PL" sz="1800" dirty="0" smtClean="0"/>
              <a:t>	TCCR0 = (1 &lt;&lt; CS00) | (1 &lt;&lt; CS01) | (1 &lt;&lt; WGM01);</a:t>
            </a:r>
          </a:p>
          <a:p>
            <a:r>
              <a:rPr lang="pl-PL" sz="1800" dirty="0" smtClean="0"/>
              <a:t>	TCNT0 = 0</a:t>
            </a:r>
            <a:r>
              <a:rPr lang="pl-PL" sz="1800" dirty="0" smtClean="0"/>
              <a:t>; //reset </a:t>
            </a:r>
            <a:r>
              <a:rPr lang="pl-PL" sz="1800" dirty="0" err="1" smtClean="0"/>
              <a:t>timer</a:t>
            </a:r>
            <a:endParaRPr lang="pl-PL" sz="1800" dirty="0" smtClean="0"/>
          </a:p>
          <a:p>
            <a:r>
              <a:rPr lang="pl-PL" sz="1800" dirty="0" smtClean="0"/>
              <a:t>	OCR0 = </a:t>
            </a:r>
            <a:r>
              <a:rPr lang="pl-PL" sz="1800" dirty="0" err="1" smtClean="0"/>
              <a:t>ticks</a:t>
            </a:r>
            <a:r>
              <a:rPr lang="pl-PL" sz="1800" dirty="0" smtClean="0"/>
              <a:t>; //set </a:t>
            </a:r>
            <a:r>
              <a:rPr lang="pl-PL" sz="1800" dirty="0" err="1" smtClean="0"/>
              <a:t>destination</a:t>
            </a:r>
            <a:r>
              <a:rPr lang="pl-PL" sz="1800" dirty="0" smtClean="0"/>
              <a:t> </a:t>
            </a:r>
            <a:r>
              <a:rPr lang="pl-PL" sz="1800" dirty="0" err="1" smtClean="0"/>
              <a:t>value</a:t>
            </a:r>
            <a:endParaRPr lang="pl-PL" sz="1800" dirty="0" smtClean="0"/>
          </a:p>
          <a:p>
            <a:r>
              <a:rPr lang="pl-PL" sz="1800" dirty="0" smtClean="0"/>
              <a:t>	TIMSK = </a:t>
            </a:r>
            <a:r>
              <a:rPr lang="pl-PL" sz="1800" dirty="0" smtClean="0"/>
              <a:t>(1 </a:t>
            </a:r>
            <a:r>
              <a:rPr lang="pl-PL" sz="1800" dirty="0" smtClean="0"/>
              <a:t>&lt;&lt; </a:t>
            </a:r>
            <a:r>
              <a:rPr lang="pl-PL" sz="1800" dirty="0" smtClean="0"/>
              <a:t>OCIE0); //</a:t>
            </a:r>
            <a:r>
              <a:rPr lang="pl-PL" sz="1800" dirty="0" err="1" smtClean="0"/>
              <a:t>turn</a:t>
            </a:r>
            <a:r>
              <a:rPr lang="pl-PL" sz="1800" dirty="0" smtClean="0"/>
              <a:t> on </a:t>
            </a:r>
            <a:r>
              <a:rPr lang="pl-PL" sz="1800" dirty="0" err="1" smtClean="0"/>
              <a:t>interrupt</a:t>
            </a:r>
            <a:endParaRPr lang="pl-PL" sz="1800" dirty="0" smtClean="0"/>
          </a:p>
          <a:p>
            <a:r>
              <a:rPr lang="pl-PL" sz="1800" dirty="0" smtClean="0"/>
              <a:t>}</a:t>
            </a:r>
            <a:endParaRPr lang="pl-PL" sz="18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Funkcja ustawiająca </a:t>
            </a:r>
            <a:r>
              <a:rPr lang="pl-PL" dirty="0" err="1" smtClean="0"/>
              <a:t>timer</a:t>
            </a:r>
            <a:endParaRPr lang="pl-P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443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..inna sprawa, że jestem zbyt leniwy żeby faktycznie skończyć tę prezentację…</a:t>
            </a:r>
          </a:p>
          <a:p>
            <a:endParaRPr lang="pl-PL" dirty="0" smtClean="0"/>
          </a:p>
          <a:p>
            <a:r>
              <a:rPr lang="pl-PL" dirty="0" smtClean="0"/>
              <a:t>Kod do pobrania z:</a:t>
            </a:r>
          </a:p>
          <a:p>
            <a:r>
              <a:rPr lang="pl-PL" dirty="0" smtClean="0">
                <a:hlinkClick r:id="rId2"/>
              </a:rPr>
              <a:t>http://fxdev.pl/1wire.zip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Należy podłączyć pin PC0 z pinem 1W</a:t>
            </a:r>
          </a:p>
          <a:p>
            <a:r>
              <a:rPr lang="pl-PL" smtClean="0"/>
              <a:t>i </a:t>
            </a:r>
            <a:r>
              <a:rPr lang="pl-PL" dirty="0" smtClean="0"/>
              <a:t>umieścić termometr PŁASKĄ STRONĄ DO ŚRODKA PŁYTKI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pl-PL" dirty="0" smtClean="0"/>
              <a:t>Czas na pokazanie kodu w praktyce!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Interfejs / protokół do komunikacji pomiędzy urządzeniami należący do firmy Dallas Semiconductor</a:t>
            </a:r>
          </a:p>
          <a:p>
            <a:r>
              <a:rPr lang="pl-PL" dirty="0" smtClean="0"/>
              <a:t>1 master – wiele </a:t>
            </a:r>
            <a:r>
              <a:rPr lang="pl-PL" dirty="0" err="1" smtClean="0"/>
              <a:t>slave</a:t>
            </a:r>
            <a:endParaRPr lang="pl-PL" dirty="0" smtClean="0"/>
          </a:p>
          <a:p>
            <a:r>
              <a:rPr lang="pl-PL" dirty="0" smtClean="0"/>
              <a:t>Nie możemy robić własnych </a:t>
            </a:r>
            <a:r>
              <a:rPr lang="pl-PL" dirty="0" err="1" smtClean="0"/>
              <a:t>slave</a:t>
            </a:r>
            <a:r>
              <a:rPr lang="pl-PL" dirty="0" smtClean="0"/>
              <a:t> (ograniczenia patentowe). Na płytce testowej </a:t>
            </a:r>
            <a:r>
              <a:rPr lang="pl-PL" dirty="0" err="1" smtClean="0"/>
              <a:t>slavem</a:t>
            </a:r>
            <a:r>
              <a:rPr lang="pl-PL" dirty="0" smtClean="0"/>
              <a:t> będzie termometr, a masterem nasz mikrokontroler.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Czym jest 1-wire?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Do komunikacji (i czasami zasilania) wystarcza jedna linia (stąd nazwa protokołu)</a:t>
            </a:r>
          </a:p>
          <a:p>
            <a:r>
              <a:rPr lang="pl-PL" dirty="0" smtClean="0"/>
              <a:t>Wciąż potrzebujemy masy! (więc mamy już 2 linie)</a:t>
            </a:r>
          </a:p>
          <a:p>
            <a:r>
              <a:rPr lang="pl-PL" dirty="0" smtClean="0"/>
              <a:t>Nie będziemy realizować zasilania pasożytniczego (trudniej), więc dochodzi 3 linia na zasilanie</a:t>
            </a:r>
          </a:p>
          <a:p>
            <a:r>
              <a:rPr lang="pl-PL" dirty="0" smtClean="0"/>
              <a:t>Stąd potrzebne 3 nóżki na termometrze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Czym jest 1-wire?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Wersja bez zasilania pasożytniczego (nasza płytka)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 to działa</a:t>
            </a:r>
            <a:endParaRPr lang="pl-PL" dirty="0"/>
          </a:p>
        </p:txBody>
      </p:sp>
      <p:pic>
        <p:nvPicPr>
          <p:cNvPr id="1027" name="Picture 3" descr="C:\Users\l0ud\Desktop\onewire_sch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80928"/>
            <a:ext cx="6381016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/>
          <a:lstStyle/>
          <a:p>
            <a:r>
              <a:rPr lang="pl-PL" dirty="0" smtClean="0"/>
              <a:t>Wersja z zasilaniem pasożytniczym, nie będziemy realizować</a:t>
            </a:r>
          </a:p>
          <a:p>
            <a:r>
              <a:rPr lang="pl-PL" dirty="0" smtClean="0"/>
              <a:t>Wymaga tylko 2 ścieżek do ds18x20!</a:t>
            </a:r>
          </a:p>
          <a:p>
            <a:r>
              <a:rPr lang="pl-PL" dirty="0" smtClean="0"/>
              <a:t>Tranzystor może nie być niezbędny w wypadku </a:t>
            </a:r>
            <a:r>
              <a:rPr lang="pl-PL" dirty="0" err="1" smtClean="0"/>
              <a:t>Atmegi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 to działa</a:t>
            </a:r>
            <a:endParaRPr lang="pl-PL" dirty="0"/>
          </a:p>
        </p:txBody>
      </p:sp>
      <p:pic>
        <p:nvPicPr>
          <p:cNvPr id="2050" name="Picture 2" descr="C:\Users\l0ud\Desktop\onewire_sch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429000"/>
            <a:ext cx="5882977" cy="2921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Inicjalizacja (przed poleceniem)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Reset musi trwać </a:t>
            </a:r>
            <a:r>
              <a:rPr lang="pl-PL" dirty="0" smtClean="0"/>
              <a:t>co najmniej </a:t>
            </a:r>
            <a:r>
              <a:rPr lang="pl-PL" dirty="0" smtClean="0"/>
              <a:t>480µs</a:t>
            </a:r>
          </a:p>
          <a:p>
            <a:r>
              <a:rPr lang="pl-PL" dirty="0" err="1" smtClean="0"/>
              <a:t>Slave</a:t>
            </a:r>
            <a:r>
              <a:rPr lang="pl-PL" dirty="0" smtClean="0"/>
              <a:t> odpowiada przez ok</a:t>
            </a:r>
            <a:r>
              <a:rPr lang="pl-PL" dirty="0" smtClean="0"/>
              <a:t>. </a:t>
            </a:r>
            <a:r>
              <a:rPr lang="pl-PL" dirty="0" smtClean="0"/>
              <a:t>60µs</a:t>
            </a:r>
          </a:p>
          <a:p>
            <a:r>
              <a:rPr lang="pl-PL" dirty="0" smtClean="0"/>
              <a:t>Warto wpasować się w środek tej odpowiedzi</a:t>
            </a:r>
            <a:endParaRPr lang="pl-P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" y="3091656"/>
            <a:ext cx="82105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 celu wysłania bitu „0” master musi przyciągnąć linię danych do masy na 60 µs</a:t>
            </a:r>
          </a:p>
          <a:p>
            <a:r>
              <a:rPr lang="pl-PL" dirty="0" smtClean="0"/>
              <a:t>W celu wysłania „1” robi to na jak najkrócej, 1-13 µs</a:t>
            </a:r>
          </a:p>
          <a:p>
            <a:r>
              <a:rPr lang="pl-PL" dirty="0" smtClean="0"/>
              <a:t>Ramka wysłania bitu nie może trwać krócej niż 60</a:t>
            </a:r>
            <a:r>
              <a:rPr lang="pl-PL" dirty="0" smtClean="0"/>
              <a:t> </a:t>
            </a:r>
            <a:r>
              <a:rPr lang="pl-PL" dirty="0" smtClean="0"/>
              <a:t>µs (po wysłaniu 1 powinniśmy jeszcze chwilę poczekać)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Transmisja master -&gt; </a:t>
            </a:r>
            <a:r>
              <a:rPr lang="pl-PL" dirty="0" err="1" smtClean="0"/>
              <a:t>slave</a:t>
            </a:r>
            <a:endParaRPr lang="pl-PL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97152"/>
            <a:ext cx="71056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323528" y="1481328"/>
            <a:ext cx="8424936" cy="4525963"/>
          </a:xfrm>
        </p:spPr>
        <p:txBody>
          <a:bodyPr>
            <a:normAutofit/>
          </a:bodyPr>
          <a:lstStyle/>
          <a:p>
            <a:r>
              <a:rPr lang="pl-PL" sz="2400" dirty="0" smtClean="0"/>
              <a:t>Każdy bit musi zostać zainicjowany przez mastera, poprzez przyciągnięcie linii danych </a:t>
            </a:r>
            <a:r>
              <a:rPr lang="pl-PL" sz="2400" dirty="0" smtClean="0"/>
              <a:t>do masy </a:t>
            </a:r>
            <a:r>
              <a:rPr lang="pl-PL" sz="2400" dirty="0" smtClean="0"/>
              <a:t>na ok. 1-10 µs</a:t>
            </a:r>
          </a:p>
          <a:p>
            <a:r>
              <a:rPr lang="pl-PL" sz="2400" dirty="0" smtClean="0"/>
              <a:t>Chcąc wysłać 1, </a:t>
            </a:r>
            <a:r>
              <a:rPr lang="pl-PL" sz="2400" dirty="0" err="1" smtClean="0"/>
              <a:t>slave</a:t>
            </a:r>
            <a:r>
              <a:rPr lang="pl-PL" sz="2400" dirty="0" smtClean="0"/>
              <a:t> nie robi nic</a:t>
            </a:r>
          </a:p>
          <a:p>
            <a:r>
              <a:rPr lang="pl-PL" sz="2400" dirty="0" smtClean="0"/>
              <a:t>Przy wysłaniu 0 </a:t>
            </a:r>
            <a:r>
              <a:rPr lang="pl-PL" sz="2400" dirty="0" err="1" smtClean="0"/>
              <a:t>slave</a:t>
            </a:r>
            <a:r>
              <a:rPr lang="pl-PL" sz="2400" dirty="0" smtClean="0"/>
              <a:t> przyciąga linię do 0 na co najmniej 15 </a:t>
            </a:r>
            <a:r>
              <a:rPr lang="pl-PL" sz="2400" dirty="0" smtClean="0"/>
              <a:t>µs</a:t>
            </a:r>
            <a:endParaRPr lang="pl-PL" sz="2400" dirty="0" smtClean="0"/>
          </a:p>
          <a:p>
            <a:r>
              <a:rPr lang="pl-PL" sz="2400" dirty="0" smtClean="0"/>
              <a:t>Ponownie, ramka nie powinna trwać krócej niż 60 µs</a:t>
            </a:r>
            <a:endParaRPr lang="pl-PL" sz="24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Odpowiedź </a:t>
            </a:r>
            <a:r>
              <a:rPr lang="pl-PL" dirty="0" err="1" smtClean="0"/>
              <a:t>slave</a:t>
            </a:r>
            <a:r>
              <a:rPr lang="pl-PL" dirty="0" smtClean="0"/>
              <a:t> -&gt; master</a:t>
            </a:r>
            <a:endParaRPr lang="pl-PL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509120"/>
            <a:ext cx="6934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Uwaga na </a:t>
            </a:r>
            <a:r>
              <a:rPr lang="pl-PL" dirty="0" err="1" smtClean="0"/>
              <a:t>Wikipedię</a:t>
            </a:r>
            <a:endParaRPr lang="pl-P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868896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780928"/>
            <a:ext cx="52578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</TotalTime>
  <Words>532</Words>
  <Application>Microsoft Office PowerPoint</Application>
  <PresentationFormat>Pokaz na ekranie (4:3)</PresentationFormat>
  <Paragraphs>98</Paragraphs>
  <Slides>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Hol</vt:lpstr>
      <vt:lpstr>1-Wire - warsztaty</vt:lpstr>
      <vt:lpstr>Czym jest 1-wire?</vt:lpstr>
      <vt:lpstr>Czym jest 1-wire?</vt:lpstr>
      <vt:lpstr>Jak to działa</vt:lpstr>
      <vt:lpstr>Jak to działa</vt:lpstr>
      <vt:lpstr>Inicjalizacja (przed poleceniem)</vt:lpstr>
      <vt:lpstr>Transmisja master -&gt; slave</vt:lpstr>
      <vt:lpstr>Odpowiedź slave -&gt; master</vt:lpstr>
      <vt:lpstr>Uwaga na Wikipedię</vt:lpstr>
      <vt:lpstr>DS18B20 i DS1820</vt:lpstr>
      <vt:lpstr>DS18B20 i DS1820</vt:lpstr>
      <vt:lpstr>Procedura obsługi termometru</vt:lpstr>
      <vt:lpstr>Zły sposób na 1-wire</vt:lpstr>
      <vt:lpstr>Założenia dobrej metody</vt:lpstr>
      <vt:lpstr>Rozwiązanie</vt:lpstr>
      <vt:lpstr>Miganie diodą za pomocą przerwania</vt:lpstr>
      <vt:lpstr>Funkcja ustawiająca timer</vt:lpstr>
      <vt:lpstr>Czas na pokazanie kodu w praktyce!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1-Wire - warsztaty</dc:title>
  <dc:creator>l0ud</dc:creator>
  <cp:lastModifiedBy>l0ud</cp:lastModifiedBy>
  <cp:revision>15</cp:revision>
  <dcterms:created xsi:type="dcterms:W3CDTF">2014-06-02T13:09:20Z</dcterms:created>
  <dcterms:modified xsi:type="dcterms:W3CDTF">2014-06-02T14:48:36Z</dcterms:modified>
</cp:coreProperties>
</file>