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9507EEC-AE9E-4A2A-A565-0AA8209F8482}" type="datetimeFigureOut">
              <a:rPr lang="pl-PL" smtClean="0"/>
              <a:t>2015-03-30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D0B2FAC-74E1-4930-BFFC-7072BE934F23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CapSense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285992"/>
            <a:ext cx="4505325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Filtrowanie danych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Brak</a:t>
            </a:r>
          </a:p>
          <a:p>
            <a:r>
              <a:rPr lang="pl-PL" dirty="0" smtClean="0"/>
              <a:t>Mediana</a:t>
            </a:r>
          </a:p>
          <a:p>
            <a:r>
              <a:rPr lang="pl-PL" dirty="0" smtClean="0"/>
              <a:t>Średnia</a:t>
            </a:r>
          </a:p>
          <a:p>
            <a:r>
              <a:rPr lang="pl-PL" dirty="0" smtClean="0"/>
              <a:t>First order (1/2,1/4,1/8,1/16)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33713" y="285728"/>
            <a:ext cx="3076575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3071810"/>
            <a:ext cx="4657725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Widgety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Button</a:t>
            </a:r>
            <a:endParaRPr lang="pl-PL" dirty="0" smtClean="0"/>
          </a:p>
          <a:p>
            <a:r>
              <a:rPr lang="pl-PL" dirty="0" err="1" smtClean="0"/>
              <a:t>Linear</a:t>
            </a:r>
            <a:endParaRPr lang="pl-PL" dirty="0" smtClean="0"/>
          </a:p>
          <a:p>
            <a:r>
              <a:rPr lang="pl-PL" dirty="0" err="1" smtClean="0"/>
              <a:t>Radial</a:t>
            </a:r>
            <a:endParaRPr lang="pl-PL" dirty="0" smtClean="0"/>
          </a:p>
          <a:p>
            <a:r>
              <a:rPr lang="pl-PL" dirty="0" err="1" smtClean="0"/>
              <a:t>Matrix</a:t>
            </a:r>
            <a:endParaRPr lang="pl-PL" dirty="0" smtClean="0"/>
          </a:p>
          <a:p>
            <a:r>
              <a:rPr lang="pl-PL" dirty="0" err="1" smtClean="0"/>
              <a:t>Touchpad</a:t>
            </a:r>
            <a:endParaRPr lang="pl-PL" dirty="0" smtClean="0"/>
          </a:p>
          <a:p>
            <a:r>
              <a:rPr lang="pl-PL" dirty="0" err="1" smtClean="0"/>
              <a:t>Proximity</a:t>
            </a:r>
            <a:endParaRPr lang="pl-PL" dirty="0" smtClean="0"/>
          </a:p>
          <a:p>
            <a:r>
              <a:rPr lang="pl-PL" dirty="0" err="1" smtClean="0"/>
              <a:t>Generic</a:t>
            </a:r>
            <a:endParaRPr lang="pl-PL" dirty="0" smtClean="0"/>
          </a:p>
          <a:p>
            <a:pPr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785794"/>
            <a:ext cx="7286625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Tuning</a:t>
            </a:r>
            <a:r>
              <a:rPr lang="pl-PL" dirty="0" smtClean="0"/>
              <a:t>:</a:t>
            </a:r>
            <a:endParaRPr lang="pl-PL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14744" y="500042"/>
            <a:ext cx="512785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pole tekstowe 5"/>
          <p:cNvSpPr txBox="1"/>
          <p:nvPr/>
        </p:nvSpPr>
        <p:spPr>
          <a:xfrm>
            <a:off x="1285852" y="2285992"/>
            <a:ext cx="51435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sz="2800" dirty="0"/>
              <a:t> </a:t>
            </a:r>
            <a:r>
              <a:rPr lang="pl-PL" sz="2800" dirty="0" smtClean="0"/>
              <a:t>FT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 smtClean="0"/>
              <a:t> NT</a:t>
            </a:r>
          </a:p>
          <a:p>
            <a:pPr>
              <a:buFont typeface="Arial" pitchFamily="34" charset="0"/>
              <a:buChar char="•"/>
            </a:pPr>
            <a:r>
              <a:rPr lang="pl-PL" sz="2800" dirty="0"/>
              <a:t> </a:t>
            </a:r>
            <a:r>
              <a:rPr lang="pl-PL" sz="2800" dirty="0" err="1" smtClean="0"/>
              <a:t>Hysteresis</a:t>
            </a:r>
            <a:endParaRPr lang="pl-PL" sz="2800" dirty="0" smtClean="0"/>
          </a:p>
          <a:p>
            <a:pPr>
              <a:buFont typeface="Arial" pitchFamily="34" charset="0"/>
              <a:buChar char="•"/>
            </a:pPr>
            <a:r>
              <a:rPr lang="pl-PL" sz="2800" dirty="0"/>
              <a:t> </a:t>
            </a:r>
            <a:r>
              <a:rPr lang="pl-PL" sz="2800" dirty="0" err="1" smtClean="0"/>
              <a:t>Debounce</a:t>
            </a:r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Tune</a:t>
            </a:r>
            <a:r>
              <a:rPr lang="pl-PL" dirty="0" smtClean="0"/>
              <a:t> </a:t>
            </a:r>
            <a:r>
              <a:rPr lang="pl-PL" dirty="0" err="1" smtClean="0"/>
              <a:t>Helper</a:t>
            </a:r>
            <a:r>
              <a:rPr lang="pl-PL" dirty="0" smtClean="0"/>
              <a:t>	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I2C </a:t>
            </a:r>
            <a:r>
              <a:rPr lang="pl-PL" dirty="0" err="1" smtClean="0"/>
              <a:t>connection</a:t>
            </a:r>
            <a:r>
              <a:rPr lang="pl-PL" dirty="0" smtClean="0"/>
              <a:t> </a:t>
            </a:r>
            <a:r>
              <a:rPr lang="pl-PL" dirty="0" err="1" smtClean="0"/>
              <a:t>through</a:t>
            </a:r>
            <a:r>
              <a:rPr lang="pl-PL" dirty="0" smtClean="0"/>
              <a:t> EZI2C </a:t>
            </a:r>
            <a:r>
              <a:rPr lang="pl-PL" dirty="0" err="1" smtClean="0"/>
              <a:t>component</a:t>
            </a:r>
            <a:endParaRPr lang="pl-PL" dirty="0" smtClean="0"/>
          </a:p>
          <a:p>
            <a:r>
              <a:rPr lang="pl-PL" dirty="0" smtClean="0"/>
              <a:t>Potrzebny dodatkowy programator albo złącze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0"/>
            <a:ext cx="52006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2714620"/>
            <a:ext cx="5210175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Działanie</a:t>
            </a:r>
            <a:endParaRPr lang="pl-P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214422"/>
            <a:ext cx="5400675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214686"/>
            <a:ext cx="2476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71480"/>
            <a:ext cx="7849137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00108"/>
            <a:ext cx="761047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14488"/>
            <a:ext cx="750099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928802"/>
            <a:ext cx="761769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14290"/>
            <a:ext cx="7603488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err="1" smtClean="0"/>
              <a:t>Tuning</a:t>
            </a:r>
            <a:r>
              <a:rPr lang="pl-PL" dirty="0" smtClean="0"/>
              <a:t> </a:t>
            </a:r>
            <a:r>
              <a:rPr lang="pl-PL" dirty="0" err="1" smtClean="0"/>
              <a:t>method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 (</a:t>
            </a:r>
            <a:r>
              <a:rPr lang="pl-PL" dirty="0" err="1" smtClean="0"/>
              <a:t>SmartSense</a:t>
            </a:r>
            <a:r>
              <a:rPr lang="pl-PL" dirty="0" smtClean="0"/>
              <a:t>)</a:t>
            </a:r>
          </a:p>
          <a:p>
            <a:r>
              <a:rPr lang="pl-PL" dirty="0" err="1" smtClean="0"/>
              <a:t>Manual</a:t>
            </a:r>
            <a:endParaRPr lang="pl-PL" dirty="0" smtClean="0"/>
          </a:p>
          <a:p>
            <a:r>
              <a:rPr lang="pl-PL" dirty="0" err="1" smtClean="0"/>
              <a:t>None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Liczba kanałów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1 (do 20 </a:t>
            </a:r>
            <a:r>
              <a:rPr lang="pl-PL" dirty="0" err="1" smtClean="0"/>
              <a:t>czujniów</a:t>
            </a:r>
            <a:r>
              <a:rPr lang="pl-PL" dirty="0" smtClean="0"/>
              <a:t>)</a:t>
            </a:r>
          </a:p>
          <a:p>
            <a:r>
              <a:rPr lang="pl-PL" dirty="0" smtClean="0"/>
              <a:t>2 (od 20 czujników)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61</TotalTime>
  <Words>64</Words>
  <Application>Microsoft Office PowerPoint</Application>
  <PresentationFormat>Pokaz na ekranie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Przesilenie</vt:lpstr>
      <vt:lpstr>CapSense</vt:lpstr>
      <vt:lpstr>Działanie</vt:lpstr>
      <vt:lpstr>Slajd 3</vt:lpstr>
      <vt:lpstr>Slajd 4</vt:lpstr>
      <vt:lpstr>Slajd 5</vt:lpstr>
      <vt:lpstr>Slajd 6</vt:lpstr>
      <vt:lpstr>Slajd 7</vt:lpstr>
      <vt:lpstr>Tuning method</vt:lpstr>
      <vt:lpstr>Liczba kanałów</vt:lpstr>
      <vt:lpstr>Filtrowanie danych</vt:lpstr>
      <vt:lpstr>Slajd 11</vt:lpstr>
      <vt:lpstr>Widgety</vt:lpstr>
      <vt:lpstr>Slajd 13</vt:lpstr>
      <vt:lpstr>Tuning:</vt:lpstr>
      <vt:lpstr>Tune Helper </vt:lpstr>
      <vt:lpstr>Slajd 16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CapSense</dc:title>
  <dc:creator>Ciemnosci Hetman</dc:creator>
  <cp:lastModifiedBy>Ciemnosci Hetman</cp:lastModifiedBy>
  <cp:revision>7</cp:revision>
  <dcterms:created xsi:type="dcterms:W3CDTF">2015-03-30T05:44:28Z</dcterms:created>
  <dcterms:modified xsi:type="dcterms:W3CDTF">2015-03-30T06:46:24Z</dcterms:modified>
</cp:coreProperties>
</file>