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71" r:id="rId6"/>
    <p:sldId id="273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4" r:id="rId2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5" autoAdjust="0"/>
    <p:restoredTop sz="94664" autoAdjust="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F0D5A-B51B-40D7-B17F-3D1C48BE75E1}" type="datetimeFigureOut">
              <a:rPr lang="pl-PL" smtClean="0"/>
              <a:t>2015-04-12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FB580-D854-44D4-AC5B-023A8F46A3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8152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FB580-D854-44D4-AC5B-023A8F46A38F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1027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r>
              <a:rPr lang="pl-PL" smtClean="0"/>
              <a:t>2015-04-13</a:t>
            </a:r>
            <a:endParaRPr lang="pl-PL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r>
              <a:rPr lang="pl-PL" smtClean="0"/>
              <a:t>2015-04-13</a:t>
            </a:r>
            <a:endParaRPr lang="pl-PL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pl-PL" smtClean="0"/>
              <a:t>2015-04-13</a:t>
            </a:r>
            <a:endParaRPr lang="pl-P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r>
              <a:rPr lang="pl-PL" smtClean="0"/>
              <a:t>inż. Tomasz Kusy</a:t>
            </a:r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i</a:t>
            </a:r>
            <a:r>
              <a:rPr lang="pl-PL" dirty="0" smtClean="0"/>
              <a:t>nż. Tomasz Kusy</a:t>
            </a:r>
          </a:p>
          <a:p>
            <a:r>
              <a:rPr lang="pl-PL" dirty="0"/>
              <a:t>13-04-2015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03848" y="1447800"/>
            <a:ext cx="3196952" cy="2133600"/>
          </a:xfrm>
        </p:spPr>
        <p:txBody>
          <a:bodyPr/>
          <a:lstStyle/>
          <a:p>
            <a:r>
              <a:rPr lang="pl-PL" dirty="0" smtClean="0"/>
              <a:t>DMA w układach rodziny </a:t>
            </a:r>
            <a:r>
              <a:rPr lang="pl-PL" dirty="0" err="1" smtClean="0"/>
              <a:t>PSoC</a:t>
            </a:r>
            <a:r>
              <a:rPr lang="pl-PL" dirty="0" smtClean="0"/>
              <a:t> 5LP firmy </a:t>
            </a:r>
            <a:r>
              <a:rPr lang="pl-PL" dirty="0" err="1" smtClean="0"/>
              <a:t>Cypress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045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539552" y="457200"/>
            <a:ext cx="7992888" cy="595536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TD </a:t>
            </a:r>
            <a:r>
              <a:rPr lang="pl-PL" sz="3200" b="1" dirty="0" err="1" smtClean="0"/>
              <a:t>Properties</a:t>
            </a:r>
            <a:endParaRPr lang="pl-PL" sz="3200" b="1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8562913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855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539552" y="457200"/>
            <a:ext cx="7992888" cy="595536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Komponent DMA w </a:t>
            </a:r>
            <a:r>
              <a:rPr lang="pl-PL" sz="3200" b="1" dirty="0" err="1" smtClean="0"/>
              <a:t>PSoC</a:t>
            </a:r>
            <a:r>
              <a:rPr lang="pl-PL" sz="3200" b="1" dirty="0" smtClean="0"/>
              <a:t> Creator</a:t>
            </a:r>
            <a:endParaRPr lang="pl-PL" sz="3200" b="1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219075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302" y="1196752"/>
            <a:ext cx="5765178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ole tekstowe 1"/>
          <p:cNvSpPr txBox="1"/>
          <p:nvPr/>
        </p:nvSpPr>
        <p:spPr>
          <a:xfrm>
            <a:off x="539552" y="4077072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err="1" smtClean="0"/>
              <a:t>drq</a:t>
            </a:r>
            <a:r>
              <a:rPr lang="pl-PL" dirty="0" smtClean="0"/>
              <a:t> [opcjonalnie] – Wyzwalanie transferu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err="1"/>
              <a:t>t</a:t>
            </a:r>
            <a:r>
              <a:rPr lang="pl-PL" dirty="0" err="1" smtClean="0"/>
              <a:t>rq</a:t>
            </a:r>
            <a:r>
              <a:rPr lang="pl-PL" dirty="0" smtClean="0"/>
              <a:t> [opcjonalnie] – Przerwanie aktualnego transferu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err="1"/>
              <a:t>n</a:t>
            </a:r>
            <a:r>
              <a:rPr lang="pl-PL" dirty="0" err="1" smtClean="0"/>
              <a:t>rq</a:t>
            </a:r>
            <a:r>
              <a:rPr lang="pl-PL" dirty="0" smtClean="0"/>
              <a:t> – Wyzwolenie impulsu po zakończeniu transferu(można użyć jako przerwanie)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2065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539552" y="457200"/>
            <a:ext cx="7992888" cy="595536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Konfiguracja DMA w kodzie</a:t>
            </a:r>
            <a:endParaRPr lang="pl-PL" sz="3200" b="1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862965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395536" y="4725144"/>
            <a:ext cx="8341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HI16(x), LO16(x) – Makra do wydobycia górnej, lub dolnej połówki adresu 32bit</a:t>
            </a:r>
          </a:p>
          <a:p>
            <a:r>
              <a:rPr lang="pl-PL" dirty="0" smtClean="0"/>
              <a:t>Niektóre funkcje DMA są w plikach CyDmac.c oraz CyDmac.h (folder </a:t>
            </a:r>
            <a:r>
              <a:rPr lang="pl-PL" dirty="0" err="1" smtClean="0"/>
              <a:t>Generated</a:t>
            </a:r>
            <a:r>
              <a:rPr lang="pl-PL" dirty="0" smtClean="0"/>
              <a:t> Source)</a:t>
            </a:r>
          </a:p>
          <a:p>
            <a:r>
              <a:rPr lang="pl-PL" dirty="0" smtClean="0"/>
              <a:t>Dokładniejszy opis API w AN52705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7614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539552" y="457200"/>
            <a:ext cx="7992888" cy="595536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DMA wizard – automatyczna generacja kodu</a:t>
            </a:r>
            <a:endParaRPr lang="pl-PL" sz="3200" b="1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  <p:sp>
        <p:nvSpPr>
          <p:cNvPr id="2" name="pole tekstowe 1"/>
          <p:cNvSpPr txBox="1"/>
          <p:nvPr/>
        </p:nvSpPr>
        <p:spPr>
          <a:xfrm>
            <a:off x="251520" y="1196752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err="1" smtClean="0"/>
              <a:t>PSoC</a:t>
            </a:r>
            <a:r>
              <a:rPr lang="pl-PL" dirty="0" smtClean="0"/>
              <a:t> Creator -&gt; Tools -&gt; DMA Wizard</a:t>
            </a:r>
            <a:endParaRPr lang="pl-P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492" y="1700808"/>
            <a:ext cx="6380992" cy="4287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324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539552" y="457200"/>
            <a:ext cx="7992888" cy="595536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DMA wizard – automatyczna generacja kodu</a:t>
            </a:r>
            <a:endParaRPr lang="pl-PL" sz="3200" b="1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6192688" cy="4509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008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539552" y="457200"/>
            <a:ext cx="7992888" cy="595536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DMA wizard – automatyczna generacja kodu</a:t>
            </a:r>
            <a:endParaRPr lang="pl-PL" sz="3200" b="1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68484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70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539552" y="457200"/>
            <a:ext cx="7992888" cy="595536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DMA wizard – automatyczna generacja kodu</a:t>
            </a:r>
            <a:endParaRPr lang="pl-PL" sz="3200" b="1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71588"/>
            <a:ext cx="7692893" cy="4677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212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539552" y="457200"/>
            <a:ext cx="7992888" cy="595536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Konfiguracja priorytetów</a:t>
            </a:r>
            <a:endParaRPr lang="pl-PL" sz="3200" b="1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02759"/>
            <a:ext cx="8067626" cy="4670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461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539552" y="457200"/>
            <a:ext cx="7992888" cy="595536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Przykłady</a:t>
            </a:r>
            <a:endParaRPr lang="pl-PL" sz="3200" b="1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076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539552" y="457200"/>
            <a:ext cx="7992888" cy="595536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Literatura</a:t>
            </a:r>
            <a:endParaRPr lang="pl-PL" sz="3200" b="1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  <p:sp>
        <p:nvSpPr>
          <p:cNvPr id="2" name="pole tekstowe 1"/>
          <p:cNvSpPr txBox="1"/>
          <p:nvPr/>
        </p:nvSpPr>
        <p:spPr>
          <a:xfrm>
            <a:off x="251520" y="1196752"/>
            <a:ext cx="8352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err="1" smtClean="0"/>
              <a:t>PSoC</a:t>
            </a:r>
            <a:r>
              <a:rPr lang="pl-PL" dirty="0" smtClean="0"/>
              <a:t>®</a:t>
            </a:r>
            <a:r>
              <a:rPr lang="pl-PL" dirty="0"/>
              <a:t> </a:t>
            </a:r>
            <a:r>
              <a:rPr lang="pl-PL" dirty="0" smtClean="0"/>
              <a:t>5LP </a:t>
            </a:r>
            <a:r>
              <a:rPr lang="pl-PL" dirty="0"/>
              <a:t>Architecture </a:t>
            </a:r>
            <a:r>
              <a:rPr lang="pl-PL" dirty="0" smtClean="0"/>
              <a:t>TRM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PSoC</a:t>
            </a:r>
            <a:r>
              <a:rPr lang="en-US" dirty="0"/>
              <a:t>® 3 and </a:t>
            </a:r>
            <a:r>
              <a:rPr lang="en-US" dirty="0" err="1"/>
              <a:t>PSoC</a:t>
            </a:r>
            <a:r>
              <a:rPr lang="en-US" dirty="0"/>
              <a:t> 5LP - Getting Started with </a:t>
            </a:r>
            <a:r>
              <a:rPr lang="en-US" dirty="0" smtClean="0"/>
              <a:t>DMA</a:t>
            </a:r>
            <a:r>
              <a:rPr lang="pl-PL" dirty="0" smtClean="0"/>
              <a:t> – AN52705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PSoC</a:t>
            </a:r>
            <a:r>
              <a:rPr lang="en-US" dirty="0"/>
              <a:t>® 3 and </a:t>
            </a:r>
            <a:r>
              <a:rPr lang="en-US" dirty="0" err="1"/>
              <a:t>PSoC</a:t>
            </a:r>
            <a:r>
              <a:rPr lang="en-US" dirty="0"/>
              <a:t> 5LP Advanced DMA </a:t>
            </a:r>
            <a:r>
              <a:rPr lang="en-US" dirty="0" smtClean="0"/>
              <a:t>Topics</a:t>
            </a:r>
            <a:r>
              <a:rPr lang="pl-PL" dirty="0" smtClean="0"/>
              <a:t> – AN84810 (Nie omawiane)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758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539552" y="457200"/>
            <a:ext cx="7992888" cy="595536"/>
          </a:xfrm>
        </p:spPr>
        <p:txBody>
          <a:bodyPr>
            <a:noAutofit/>
          </a:bodyPr>
          <a:lstStyle/>
          <a:p>
            <a:r>
              <a:rPr lang="pl-PL" sz="3200" b="1" dirty="0" smtClean="0"/>
              <a:t>Czym jest DMA?</a:t>
            </a:r>
            <a:endParaRPr lang="pl-PL" sz="3200" b="1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  <p:sp>
        <p:nvSpPr>
          <p:cNvPr id="9" name="pole tekstowe 8"/>
          <p:cNvSpPr txBox="1"/>
          <p:nvPr/>
        </p:nvSpPr>
        <p:spPr>
          <a:xfrm>
            <a:off x="323528" y="1196752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/>
              <a:t>DMA</a:t>
            </a:r>
            <a:r>
              <a:rPr lang="pl-PL" sz="2000" dirty="0" smtClean="0"/>
              <a:t> – Direct Memory Access</a:t>
            </a:r>
          </a:p>
          <a:p>
            <a:endParaRPr lang="pl-PL" sz="2000" b="1" dirty="0" smtClean="0"/>
          </a:p>
          <a:p>
            <a:r>
              <a:rPr lang="pl-PL" sz="2000" dirty="0" smtClean="0"/>
              <a:t>Technika pozwalająca wykonywać operacje na pamięci bez wykorzystania czasu procesora. Procesor musi jedynie wcześniej zaprogramować kontroler DMA oraz udostępnić mu szynę danych na czas transferu danych.</a:t>
            </a:r>
          </a:p>
          <a:p>
            <a:r>
              <a:rPr lang="pl-PL" sz="2000" dirty="0" smtClean="0"/>
              <a:t>Procesor w tym czasie może zająć się wykonywaniem innych operacji.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263619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539552" y="457200"/>
            <a:ext cx="7992888" cy="595536"/>
          </a:xfrm>
        </p:spPr>
        <p:txBody>
          <a:bodyPr>
            <a:noAutofit/>
          </a:bodyPr>
          <a:lstStyle/>
          <a:p>
            <a:r>
              <a:rPr lang="pl-PL" sz="3200" b="1" dirty="0" smtClean="0"/>
              <a:t>DMA w </a:t>
            </a:r>
            <a:r>
              <a:rPr lang="pl-PL" sz="3200" b="1" dirty="0" err="1" smtClean="0"/>
              <a:t>PSoC</a:t>
            </a:r>
            <a:r>
              <a:rPr lang="pl-PL" sz="3200" b="1" dirty="0" smtClean="0"/>
              <a:t> 5LP</a:t>
            </a:r>
            <a:endParaRPr lang="pl-PL" sz="3200" b="1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8679"/>
            <a:ext cx="5472608" cy="561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5292080" y="1196752"/>
            <a:ext cx="34563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 smtClean="0"/>
              <a:t>Jest częścią bloku PHUB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 smtClean="0"/>
              <a:t>PHUB – </a:t>
            </a:r>
            <a:r>
              <a:rPr lang="pl-PL" sz="2000" dirty="0" err="1" smtClean="0"/>
              <a:t>Peripheral</a:t>
            </a:r>
            <a:r>
              <a:rPr lang="pl-PL" sz="2000" dirty="0" smtClean="0"/>
              <a:t> HUB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 smtClean="0"/>
              <a:t>CPU i DMA – Układy Master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 smtClean="0"/>
              <a:t>Arbiter decyduje o dostępie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 err="1" smtClean="0"/>
              <a:t>Spoke</a:t>
            </a:r>
            <a:r>
              <a:rPr lang="pl-PL" sz="2000" dirty="0" smtClean="0"/>
              <a:t> – rozdzielne szyny umożliwiają jednoczesny dostęp do różnych </a:t>
            </a:r>
            <a:r>
              <a:rPr lang="pl-PL" sz="2000" dirty="0" err="1" smtClean="0"/>
              <a:t>peryferiów</a:t>
            </a:r>
            <a:endParaRPr lang="pl-PL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 smtClean="0"/>
              <a:t>Adresowanie 8, 16, 32 bit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 smtClean="0"/>
              <a:t>SRAM – dostęp CPU poprzez osobny interfejs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 smtClean="0"/>
              <a:t>Priorytet CPU &gt; DMA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209326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539552" y="457200"/>
            <a:ext cx="7992888" cy="595536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DMAC – Kontroler DMA</a:t>
            </a:r>
            <a:endParaRPr lang="pl-PL" sz="3200" b="1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  <p:sp>
        <p:nvSpPr>
          <p:cNvPr id="2" name="pole tekstowe 1"/>
          <p:cNvSpPr txBox="1"/>
          <p:nvPr/>
        </p:nvSpPr>
        <p:spPr>
          <a:xfrm>
            <a:off x="107504" y="1196752"/>
            <a:ext cx="88569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dirty="0" smtClean="0"/>
              <a:t>24 niezależne kanały DMA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dirty="0" smtClean="0"/>
              <a:t>Każdy kanał może mieć wiele deskryptorów transakcji (TD)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dirty="0" smtClean="0"/>
              <a:t>TD mogą być zmieniane dynamicznie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dirty="0" smtClean="0"/>
              <a:t>8 poziomów priorytetów dla kanałów DMA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dirty="0" smtClean="0"/>
              <a:t>Wyzwalanie DMA poprzez sygnał cyfrowy, CPU, lub inny kanał DMA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dirty="0" smtClean="0"/>
              <a:t>Kanały mogą generować przerwanie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dirty="0" smtClean="0"/>
              <a:t>Można przerwać, bądź wstrzymać transakcje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dirty="0" smtClean="0"/>
              <a:t>Możliwość zmiany Little </a:t>
            </a:r>
            <a:r>
              <a:rPr lang="pl-PL" sz="2400" dirty="0" err="1" smtClean="0"/>
              <a:t>Endian</a:t>
            </a:r>
            <a:r>
              <a:rPr lang="pl-PL" sz="2400" dirty="0" smtClean="0"/>
              <a:t> &lt;-&gt; Big </a:t>
            </a:r>
            <a:r>
              <a:rPr lang="pl-PL" sz="2400" dirty="0" err="1" smtClean="0"/>
              <a:t>Endian</a:t>
            </a:r>
            <a:r>
              <a:rPr lang="pl-PL" sz="2400" dirty="0" smtClean="0"/>
              <a:t> (dla </a:t>
            </a:r>
            <a:r>
              <a:rPr lang="pl-PL" sz="2400" dirty="0" err="1" smtClean="0"/>
              <a:t>PSoC</a:t>
            </a:r>
            <a:r>
              <a:rPr lang="pl-PL" sz="2400" dirty="0" smtClean="0"/>
              <a:t> 3)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528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539552" y="457200"/>
            <a:ext cx="7992888" cy="595536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Priorytety kanałów DMA</a:t>
            </a:r>
            <a:endParaRPr lang="pl-PL" sz="3200" b="1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  <p:sp>
        <p:nvSpPr>
          <p:cNvPr id="2" name="pole tekstowe 1"/>
          <p:cNvSpPr txBox="1"/>
          <p:nvPr/>
        </p:nvSpPr>
        <p:spPr>
          <a:xfrm>
            <a:off x="323528" y="1340768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8</a:t>
            </a:r>
            <a:r>
              <a:rPr lang="pl-PL" dirty="0" smtClean="0"/>
              <a:t> priorytetów na 24 kanały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0 do 7 – 0 najwyższy priorytet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2 tryby pracy: </a:t>
            </a:r>
            <a:r>
              <a:rPr lang="pl-PL" dirty="0" err="1" smtClean="0"/>
              <a:t>simple</a:t>
            </a:r>
            <a:r>
              <a:rPr lang="pl-PL" dirty="0" smtClean="0"/>
              <a:t> </a:t>
            </a:r>
            <a:r>
              <a:rPr lang="pl-PL" dirty="0" err="1" smtClean="0"/>
              <a:t>priority</a:t>
            </a:r>
            <a:r>
              <a:rPr lang="pl-PL" dirty="0" smtClean="0"/>
              <a:t> oraz Grant </a:t>
            </a:r>
            <a:r>
              <a:rPr lang="pl-PL" dirty="0" err="1" smtClean="0"/>
              <a:t>allocation</a:t>
            </a:r>
            <a:r>
              <a:rPr lang="pl-PL" dirty="0" smtClean="0"/>
              <a:t> </a:t>
            </a:r>
            <a:r>
              <a:rPr lang="pl-PL" dirty="0" err="1" smtClean="0"/>
              <a:t>Fairness</a:t>
            </a:r>
            <a:endParaRPr lang="pl-P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Simple </a:t>
            </a:r>
            <a:r>
              <a:rPr lang="pl-PL" dirty="0" err="1" smtClean="0"/>
              <a:t>priority</a:t>
            </a:r>
            <a:r>
              <a:rPr lang="pl-PL" dirty="0" smtClean="0"/>
              <a:t>: kanał o najwyższym priorytecie przejmuje kontrolę niższe priorytety mogą nie uzyskać dostępu wcale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Grant: poziomy 0 oraz 1 mają pełen dostęp. 2-7 mogą korzystać, gdy szyna jest wolna zgodnie z podziałem wg. Algorytmu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W ramach jednego priorytetu korzysta się z metody </a:t>
            </a:r>
            <a:r>
              <a:rPr lang="pl-PL" dirty="0" err="1" smtClean="0"/>
              <a:t>Round</a:t>
            </a:r>
            <a:r>
              <a:rPr lang="pl-PL" dirty="0" smtClean="0"/>
              <a:t> Robin</a:t>
            </a:r>
            <a:endParaRPr lang="pl-PL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49092"/>
            <a:ext cx="3605738" cy="2372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008" y="3655113"/>
            <a:ext cx="3356652" cy="2423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024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539552" y="457200"/>
            <a:ext cx="7992888" cy="595536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Transfery DMA</a:t>
            </a:r>
            <a:endParaRPr lang="pl-PL" sz="3200" b="1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  <p:sp>
        <p:nvSpPr>
          <p:cNvPr id="3" name="pole tekstowe 2"/>
          <p:cNvSpPr txBox="1"/>
          <p:nvPr/>
        </p:nvSpPr>
        <p:spPr>
          <a:xfrm>
            <a:off x="251520" y="1052736"/>
            <a:ext cx="27363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Rodzaje transferów: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 smtClean="0"/>
              <a:t>Pamięć -&gt; Pamięć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 smtClean="0"/>
              <a:t>Pamięć -&gt; Peryferia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 smtClean="0"/>
              <a:t>Peryferia -&gt; Pamięć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 smtClean="0"/>
              <a:t>Peryferia -&gt; Peryferia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64520"/>
            <a:ext cx="300990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10" y="4221088"/>
            <a:ext cx="3219450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100" y="1522109"/>
            <a:ext cx="302895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100" y="3428999"/>
            <a:ext cx="310515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421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539552" y="457200"/>
            <a:ext cx="7992888" cy="595536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Kanał DMA</a:t>
            </a:r>
            <a:endParaRPr lang="pl-PL" sz="3200" b="1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8208912" cy="3560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624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539552" y="457200"/>
            <a:ext cx="7992888" cy="595536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Konfiguracja Kanału DMA</a:t>
            </a:r>
            <a:endParaRPr lang="pl-PL" sz="3200" b="1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65" y="1052736"/>
            <a:ext cx="2390775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ole tekstowe 1"/>
          <p:cNvSpPr txBox="1"/>
          <p:nvPr/>
        </p:nvSpPr>
        <p:spPr>
          <a:xfrm>
            <a:off x="3131840" y="1268760"/>
            <a:ext cx="52565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Source </a:t>
            </a:r>
            <a:r>
              <a:rPr lang="pl-PL" dirty="0" err="1" smtClean="0"/>
              <a:t>Address</a:t>
            </a:r>
            <a:r>
              <a:rPr lang="pl-PL" dirty="0" smtClean="0"/>
              <a:t> – Górna część adresu źródłowego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err="1" smtClean="0"/>
              <a:t>Dest</a:t>
            </a:r>
            <a:r>
              <a:rPr lang="pl-PL" dirty="0" smtClean="0"/>
              <a:t>. </a:t>
            </a:r>
            <a:r>
              <a:rPr lang="pl-PL" dirty="0" err="1" smtClean="0"/>
              <a:t>Addres</a:t>
            </a:r>
            <a:r>
              <a:rPr lang="pl-PL" dirty="0" smtClean="0"/>
              <a:t> – Górna część adresu docelowego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err="1" smtClean="0"/>
              <a:t>Burst</a:t>
            </a:r>
            <a:r>
              <a:rPr lang="pl-PL" dirty="0" smtClean="0"/>
              <a:t> </a:t>
            </a:r>
            <a:r>
              <a:rPr lang="pl-PL" dirty="0" err="1" smtClean="0"/>
              <a:t>Count</a:t>
            </a:r>
            <a:r>
              <a:rPr lang="pl-PL" dirty="0" smtClean="0"/>
              <a:t> – Maksymalna liczba bajtów jaką można przesłać bez zwalniania szyny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err="1" smtClean="0"/>
              <a:t>Request</a:t>
            </a:r>
            <a:r>
              <a:rPr lang="pl-PL" dirty="0" smtClean="0"/>
              <a:t> per </a:t>
            </a:r>
            <a:r>
              <a:rPr lang="pl-PL" dirty="0" err="1" smtClean="0"/>
              <a:t>Burst</a:t>
            </a:r>
            <a:r>
              <a:rPr lang="pl-PL" dirty="0" smtClean="0"/>
              <a:t> – Czy każdy </a:t>
            </a:r>
            <a:r>
              <a:rPr lang="pl-PL" dirty="0" err="1" smtClean="0"/>
              <a:t>burst</a:t>
            </a:r>
            <a:r>
              <a:rPr lang="pl-PL" dirty="0" smtClean="0"/>
              <a:t> musi mieć osobny </a:t>
            </a:r>
            <a:r>
              <a:rPr lang="pl-PL" dirty="0" err="1" smtClean="0"/>
              <a:t>request</a:t>
            </a:r>
            <a:endParaRPr lang="pl-P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First TD of Channel – Wskaźnik na pierwszy deskryptor transakcji (TD), pozostałe TD wskazują na siebie podobnie do listy.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err="1" smtClean="0"/>
              <a:t>Preserve</a:t>
            </a:r>
            <a:r>
              <a:rPr lang="pl-PL" dirty="0" smtClean="0"/>
              <a:t> TD – Czy TD ma być zachowane po wykonaniu.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6527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title"/>
          </p:nvPr>
        </p:nvSpPr>
        <p:spPr>
          <a:xfrm>
            <a:off x="539552" y="457200"/>
            <a:ext cx="7992888" cy="595536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Konfiguracja TD</a:t>
            </a:r>
            <a:endParaRPr lang="pl-PL" sz="3200" b="1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2015-04-13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inż. Tomasz Kusy</a:t>
            </a:r>
            <a:endParaRPr lang="pl-PL"/>
          </a:p>
        </p:txBody>
      </p:sp>
      <p:sp>
        <p:nvSpPr>
          <p:cNvPr id="2" name="pole tekstowe 1"/>
          <p:cNvSpPr txBox="1"/>
          <p:nvPr/>
        </p:nvSpPr>
        <p:spPr>
          <a:xfrm>
            <a:off x="3131840" y="1268760"/>
            <a:ext cx="52565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Source </a:t>
            </a:r>
            <a:r>
              <a:rPr lang="pl-PL" dirty="0" err="1" smtClean="0"/>
              <a:t>Address</a:t>
            </a:r>
            <a:r>
              <a:rPr lang="pl-PL" dirty="0" smtClean="0"/>
              <a:t> – Dolna część adresu źródłowego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err="1" smtClean="0"/>
              <a:t>Dest</a:t>
            </a:r>
            <a:r>
              <a:rPr lang="pl-PL" dirty="0" smtClean="0"/>
              <a:t>. </a:t>
            </a:r>
            <a:r>
              <a:rPr lang="pl-PL" dirty="0" err="1" smtClean="0"/>
              <a:t>Addres</a:t>
            </a:r>
            <a:r>
              <a:rPr lang="pl-PL" dirty="0" smtClean="0"/>
              <a:t> – Dolna część adresu docelowego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Transfer </a:t>
            </a:r>
            <a:r>
              <a:rPr lang="pl-PL" dirty="0" err="1" smtClean="0"/>
              <a:t>Count</a:t>
            </a:r>
            <a:r>
              <a:rPr lang="pl-PL" dirty="0" smtClean="0"/>
              <a:t> – Całkowita liczba bajtów do przesłania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err="1" smtClean="0"/>
              <a:t>Next</a:t>
            </a:r>
            <a:r>
              <a:rPr lang="pl-PL" dirty="0" smtClean="0"/>
              <a:t> TD – Wskaźnik na kolejny TD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 smtClean="0"/>
              <a:t>TD </a:t>
            </a:r>
            <a:r>
              <a:rPr lang="pl-PL" dirty="0" err="1" smtClean="0"/>
              <a:t>Property</a:t>
            </a:r>
            <a:r>
              <a:rPr lang="pl-PL" dirty="0" smtClean="0"/>
              <a:t> – Właściwości TD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2314575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802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Złożony">
  <a:themeElements>
    <a:clrScheme name="Złożony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Złożony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Złożon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186</TotalTime>
  <Words>627</Words>
  <Application>Microsoft Office PowerPoint</Application>
  <PresentationFormat>Pokaz na ekranie (4:3)</PresentationFormat>
  <Paragraphs>128</Paragraphs>
  <Slides>19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19</vt:i4>
      </vt:variant>
    </vt:vector>
  </HeadingPairs>
  <TitlesOfParts>
    <vt:vector size="20" baseType="lpstr">
      <vt:lpstr>Złożony</vt:lpstr>
      <vt:lpstr>DMA w układach rodziny PSoC 5LP firmy Cypress </vt:lpstr>
      <vt:lpstr>Czym jest DMA?</vt:lpstr>
      <vt:lpstr>DMA w PSoC 5LP</vt:lpstr>
      <vt:lpstr>DMAC – Kontroler DMA</vt:lpstr>
      <vt:lpstr>Priorytety kanałów DMA</vt:lpstr>
      <vt:lpstr>Transfery DMA</vt:lpstr>
      <vt:lpstr>Kanał DMA</vt:lpstr>
      <vt:lpstr>Konfiguracja Kanału DMA</vt:lpstr>
      <vt:lpstr>Konfiguracja TD</vt:lpstr>
      <vt:lpstr>TD Properties</vt:lpstr>
      <vt:lpstr>Komponent DMA w PSoC Creator</vt:lpstr>
      <vt:lpstr>Konfiguracja DMA w kodzie</vt:lpstr>
      <vt:lpstr>DMA wizard – automatyczna generacja kodu</vt:lpstr>
      <vt:lpstr>DMA wizard – automatyczna generacja kodu</vt:lpstr>
      <vt:lpstr>DMA wizard – automatyczna generacja kodu</vt:lpstr>
      <vt:lpstr>DMA wizard – automatyczna generacja kodu</vt:lpstr>
      <vt:lpstr>Konfiguracja priorytetów</vt:lpstr>
      <vt:lpstr>Przykłady</vt:lpstr>
      <vt:lpstr>Literatura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KU54</dc:creator>
  <cp:lastModifiedBy>Tomasz Kusy</cp:lastModifiedBy>
  <cp:revision>62</cp:revision>
  <dcterms:created xsi:type="dcterms:W3CDTF">2015-04-12T16:23:27Z</dcterms:created>
  <dcterms:modified xsi:type="dcterms:W3CDTF">2015-04-12T19:30:43Z</dcterms:modified>
</cp:coreProperties>
</file>